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7"/>
  </p:notesMasterIdLst>
  <p:sldIdLst>
    <p:sldId id="256" r:id="rId2"/>
    <p:sldId id="259" r:id="rId3"/>
    <p:sldId id="260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2" r:id="rId14"/>
    <p:sldId id="271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h Boland" initials="SB" lastIdx="1" clrIdx="0">
    <p:extLst>
      <p:ext uri="{19B8F6BF-5375-455C-9EA6-DF929625EA0E}">
        <p15:presenceInfo xmlns:p15="http://schemas.microsoft.com/office/powerpoint/2012/main" userId="" providerId="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4D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80"/>
    <p:restoredTop sz="94580"/>
  </p:normalViewPr>
  <p:slideViewPr>
    <p:cSldViewPr snapToGrid="0" snapToObjects="1">
      <p:cViewPr varScale="1">
        <p:scale>
          <a:sx n="117" d="100"/>
          <a:sy n="117" d="100"/>
        </p:scale>
        <p:origin x="16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commentAuthors" Target="commentAuthors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72EEE9-5EEA-C447-B838-4B8C5EFD1718}" type="datetimeFigureOut">
              <a:rPr lang="en-US" smtClean="0"/>
              <a:t>9/9/17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8EF598-2096-0444-A448-081459791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007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EF598-2096-0444-A448-0814597910A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644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7DBED-7B8D-674A-B113-554C725BC64C}" type="datetimeFigureOut">
              <a:rPr lang="en-US" smtClean="0"/>
              <a:t>9/9/17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D9B8-4317-7B40-BE20-B2B105B64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598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7DBED-7B8D-674A-B113-554C725BC64C}" type="datetimeFigureOut">
              <a:rPr lang="en-US" smtClean="0"/>
              <a:t>9/9/17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D9B8-4317-7B40-BE20-B2B105B64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538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7DBED-7B8D-674A-B113-554C725BC64C}" type="datetimeFigureOut">
              <a:rPr lang="en-US" smtClean="0"/>
              <a:t>9/9/17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D9B8-4317-7B40-BE20-B2B105B64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005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7DBED-7B8D-674A-B113-554C725BC64C}" type="datetimeFigureOut">
              <a:rPr lang="en-US" smtClean="0"/>
              <a:t>9/9/17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D9B8-4317-7B40-BE20-B2B105B64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778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7DBED-7B8D-674A-B113-554C725BC64C}" type="datetimeFigureOut">
              <a:rPr lang="en-US" smtClean="0"/>
              <a:t>9/9/17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D9B8-4317-7B40-BE20-B2B105B64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146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7DBED-7B8D-674A-B113-554C725BC64C}" type="datetimeFigureOut">
              <a:rPr lang="en-US" smtClean="0"/>
              <a:t>9/9/17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D9B8-4317-7B40-BE20-B2B105B64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591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7DBED-7B8D-674A-B113-554C725BC64C}" type="datetimeFigureOut">
              <a:rPr lang="en-US" smtClean="0"/>
              <a:t>9/9/17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D9B8-4317-7B40-BE20-B2B105B64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600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7DBED-7B8D-674A-B113-554C725BC64C}" type="datetimeFigureOut">
              <a:rPr lang="en-US" smtClean="0"/>
              <a:t>9/9/17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D9B8-4317-7B40-BE20-B2B105B64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223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7DBED-7B8D-674A-B113-554C725BC64C}" type="datetimeFigureOut">
              <a:rPr lang="en-US" smtClean="0"/>
              <a:t>9/9/17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D9B8-4317-7B40-BE20-B2B105B64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7DBED-7B8D-674A-B113-554C725BC64C}" type="datetimeFigureOut">
              <a:rPr lang="en-US" smtClean="0"/>
              <a:t>9/9/17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D9B8-4317-7B40-BE20-B2B105B64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790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7DBED-7B8D-674A-B113-554C725BC64C}" type="datetimeFigureOut">
              <a:rPr lang="en-US" smtClean="0"/>
              <a:t>9/9/17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D9B8-4317-7B40-BE20-B2B105B64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90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7DBED-7B8D-674A-B113-554C725BC64C}" type="datetimeFigureOut">
              <a:rPr lang="en-US" smtClean="0"/>
              <a:t>9/9/17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FD9B8-4317-7B40-BE20-B2B105B64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958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microsoft.com/office/2007/relationships/hdphoto" Target="../media/hdphoto6.wdp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5.png"/><Relationship Id="rId5" Type="http://schemas.microsoft.com/office/2007/relationships/hdphoto" Target="../media/hdphoto7.wdp"/><Relationship Id="rId6" Type="http://schemas.microsoft.com/office/2007/relationships/hdphoto" Target="../media/hdphoto8.wdp"/><Relationship Id="rId7" Type="http://schemas.openxmlformats.org/officeDocument/2006/relationships/image" Target="../media/image5.png"/><Relationship Id="rId8" Type="http://schemas.openxmlformats.org/officeDocument/2006/relationships/image" Target="../media/image7.png"/><Relationship Id="rId9" Type="http://schemas.microsoft.com/office/2007/relationships/hdphoto" Target="../media/hdphoto9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5.png"/><Relationship Id="rId5" Type="http://schemas.openxmlformats.org/officeDocument/2006/relationships/image" Target="../media/image10.png"/><Relationship Id="rId6" Type="http://schemas.openxmlformats.org/officeDocument/2006/relationships/image" Target="../media/image7.png"/><Relationship Id="rId7" Type="http://schemas.microsoft.com/office/2007/relationships/hdphoto" Target="../media/hdphoto5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7.png"/><Relationship Id="rId5" Type="http://schemas.microsoft.com/office/2007/relationships/hdphoto" Target="../media/hdphoto10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8.PNG"/><Relationship Id="rId5" Type="http://schemas.openxmlformats.org/officeDocument/2006/relationships/image" Target="../media/image7.png"/><Relationship Id="rId6" Type="http://schemas.microsoft.com/office/2007/relationships/hdphoto" Target="../media/hdphoto1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7.png"/><Relationship Id="rId5" Type="http://schemas.microsoft.com/office/2007/relationships/hdphoto" Target="../media/hdphoto12.wdp"/><Relationship Id="rId6" Type="http://schemas.microsoft.com/office/2007/relationships/hdphoto" Target="../media/hdphoto13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tunes.apple.com/gb/app/claro-scanpen-reader/id994933713?mt=8" TargetMode="External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5" Type="http://schemas.microsoft.com/office/2007/relationships/hdphoto" Target="../media/hdphoto3.wdp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5" Type="http://schemas.microsoft.com/office/2007/relationships/hdphoto" Target="../media/hdphoto4.wdp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5.png"/><Relationship Id="rId5" Type="http://schemas.openxmlformats.org/officeDocument/2006/relationships/image" Target="../media/image7.png"/><Relationship Id="rId6" Type="http://schemas.microsoft.com/office/2007/relationships/hdphoto" Target="../media/hdphoto5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4" Type="http://schemas.openxmlformats.org/officeDocument/2006/relationships/image" Target="../media/image12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rAbilty-Log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696" y="141736"/>
            <a:ext cx="1678093" cy="56303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684030" y="1166252"/>
            <a:ext cx="667320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2000" dirty="0" smtClean="0">
                <a:latin typeface="Century Gothic" charset="0"/>
                <a:ea typeface="Century Gothic" charset="0"/>
                <a:cs typeface="Century Gothic" charset="0"/>
              </a:rPr>
              <a:t>By Claro Software Limited </a:t>
            </a:r>
          </a:p>
          <a:p>
            <a:endParaRPr lang="en-US" sz="20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IE" sz="2000" b="1" dirty="0" smtClean="0">
                <a:solidFill>
                  <a:schemeClr val="accent1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Use Claro ScanPen to read your printed text for you. </a:t>
            </a:r>
          </a:p>
          <a:p>
            <a:endParaRPr lang="en-US" sz="20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2000" dirty="0" smtClean="0">
                <a:latin typeface="Century Gothic" charset="0"/>
                <a:ea typeface="Century Gothic" charset="0"/>
                <a:cs typeface="Century Gothic" charset="0"/>
              </a:rPr>
              <a:t>App is designed for both iPhone, iTouch and iPad</a:t>
            </a:r>
          </a:p>
          <a:p>
            <a:endParaRPr lang="en-US" sz="20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2000" dirty="0" smtClean="0">
                <a:latin typeface="Century Gothic" charset="0"/>
                <a:ea typeface="Century Gothic" charset="0"/>
                <a:cs typeface="Century Gothic" charset="0"/>
              </a:rPr>
              <a:t>App Costs €6.99</a:t>
            </a:r>
          </a:p>
          <a:p>
            <a:endParaRPr lang="en-US" sz="20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2000" dirty="0" smtClean="0">
                <a:latin typeface="Century Gothic" charset="0"/>
                <a:ea typeface="Century Gothic" charset="0"/>
                <a:cs typeface="Century Gothic" charset="0"/>
              </a:rPr>
              <a:t>Category: Education </a:t>
            </a:r>
          </a:p>
          <a:p>
            <a:endParaRPr lang="en-US" sz="20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2000" dirty="0" smtClean="0">
                <a:latin typeface="Century Gothic" charset="0"/>
                <a:ea typeface="Century Gothic" charset="0"/>
                <a:cs typeface="Century Gothic" charset="0"/>
              </a:rPr>
              <a:t>Updated 04 August 2017 </a:t>
            </a:r>
          </a:p>
          <a:p>
            <a:endParaRPr lang="en-US" sz="20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2000" dirty="0" smtClean="0">
                <a:latin typeface="Century Gothic" charset="0"/>
                <a:ea typeface="Century Gothic" charset="0"/>
                <a:cs typeface="Century Gothic" charset="0"/>
              </a:rPr>
              <a:t>Size 119MB </a:t>
            </a:r>
            <a:endParaRPr lang="en-US" sz="20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7" name="Picture 6" title="ClaroScan Pen App Ico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558" y="1124080"/>
            <a:ext cx="1695231" cy="16952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030" y="586154"/>
            <a:ext cx="6457247" cy="815895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>
                <a:solidFill>
                  <a:srgbClr val="1C4D76"/>
                </a:solidFill>
                <a:latin typeface="Century Gothic" charset="0"/>
                <a:ea typeface="Century Gothic" charset="0"/>
                <a:cs typeface="Century Gothic" charset="0"/>
              </a:rPr>
              <a:t>Claro ScanPen Reader</a:t>
            </a:r>
            <a:br>
              <a:rPr lang="en-US" sz="4000" b="1" dirty="0">
                <a:solidFill>
                  <a:srgbClr val="1C4D76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endParaRPr lang="en-US" sz="4000" b="1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46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rAbilty-Log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84" y="6108782"/>
            <a:ext cx="1678093" cy="56303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71120" y="1355644"/>
            <a:ext cx="3981975" cy="48405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1C4D76"/>
                </a:solidFill>
                <a:latin typeface="Century Gothic" charset="0"/>
                <a:ea typeface="Century Gothic" charset="0"/>
                <a:cs typeface="Century Gothic" charset="0"/>
              </a:rPr>
              <a:t>With your finger or stylus select the text you want read out.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1C4D76"/>
                </a:solidFill>
                <a:latin typeface="Century Gothic" charset="0"/>
                <a:ea typeface="Century Gothic" charset="0"/>
                <a:cs typeface="Century Gothic" charset="0"/>
              </a:rPr>
              <a:t>Tap, hold and drag </a:t>
            </a:r>
            <a:r>
              <a:rPr lang="en-US" dirty="0" smtClean="0">
                <a:solidFill>
                  <a:srgbClr val="1C4D76"/>
                </a:solidFill>
                <a:latin typeface="Century Gothic" charset="0"/>
                <a:ea typeface="Century Gothic" charset="0"/>
                <a:cs typeface="Century Gothic" charset="0"/>
              </a:rPr>
              <a:t>your finger from just above the first word until after the last word.  </a:t>
            </a:r>
          </a:p>
          <a:p>
            <a:pPr marL="0" indent="0">
              <a:buNone/>
            </a:pPr>
            <a:r>
              <a:rPr lang="en-US" dirty="0">
                <a:solidFill>
                  <a:srgbClr val="1C4D76"/>
                </a:solidFill>
                <a:latin typeface="Century Gothic" charset="0"/>
                <a:ea typeface="Century Gothic" charset="0"/>
                <a:cs typeface="Century Gothic" charset="0"/>
              </a:rPr>
              <a:t>Lift you finger and the text will be spoken</a:t>
            </a:r>
            <a:r>
              <a:rPr lang="en-US" dirty="0" smtClean="0">
                <a:solidFill>
                  <a:srgbClr val="1C4D76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</a:p>
        </p:txBody>
      </p:sp>
      <p:pic>
        <p:nvPicPr>
          <p:cNvPr id="2" name="Picture 1" title="Highlighted text on p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801" y="621323"/>
            <a:ext cx="4269399" cy="5732585"/>
          </a:xfrm>
          <a:prstGeom prst="rect">
            <a:avLst/>
          </a:prstGeom>
        </p:spPr>
      </p:pic>
      <p:pic>
        <p:nvPicPr>
          <p:cNvPr id="7" name="Picture 6" title="Tap, hold and drag icon "/>
          <p:cNvPicPr>
            <a:picLocks noChangeAspect="1"/>
          </p:cNvPicPr>
          <p:nvPr/>
        </p:nvPicPr>
        <p:blipFill>
          <a:blip r:embed="rId4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462" y="1177638"/>
            <a:ext cx="1048310" cy="1770185"/>
          </a:xfrm>
          <a:prstGeom prst="rect">
            <a:avLst/>
          </a:prstGeom>
        </p:spPr>
      </p:pic>
      <p:pic>
        <p:nvPicPr>
          <p:cNvPr id="3" name="Picture 2" title="iPad templat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354" y="0"/>
            <a:ext cx="4838646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0884" y="86538"/>
            <a:ext cx="4047362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1C4D76"/>
                </a:solidFill>
                <a:latin typeface="Century Gothic" charset="0"/>
                <a:ea typeface="Century Gothic" charset="0"/>
                <a:cs typeface="Century Gothic" charset="0"/>
              </a:rPr>
              <a:t>Step </a:t>
            </a:r>
            <a:r>
              <a:rPr lang="en-US" sz="3200" b="1" dirty="0" smtClean="0">
                <a:solidFill>
                  <a:srgbClr val="1C4D76"/>
                </a:solidFill>
                <a:latin typeface="Century Gothic" charset="0"/>
                <a:ea typeface="Century Gothic" charset="0"/>
                <a:cs typeface="Century Gothic" charset="0"/>
              </a:rPr>
              <a:t>10:</a:t>
            </a:r>
            <a:endParaRPr lang="en-US" sz="3200" b="1" dirty="0">
              <a:solidFill>
                <a:srgbClr val="1C4D76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283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rAbilty-Log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84" y="6108782"/>
            <a:ext cx="1678093" cy="563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title="Highlighted text and speaker icon 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801" y="621323"/>
            <a:ext cx="4269399" cy="5732585"/>
          </a:xfrm>
          <a:prstGeom prst="rect">
            <a:avLst/>
          </a:prstGeom>
        </p:spPr>
      </p:pic>
      <p:pic>
        <p:nvPicPr>
          <p:cNvPr id="6" name="Picture 5" title="speaker icon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22" b="95556" l="889" r="100000">
                        <a14:foregroundMark x1="64889" y1="48889" x2="64889" y2="48889"/>
                        <a14:foregroundMark x1="79556" y1="48444" x2="79556" y2="48444"/>
                        <a14:foregroundMark x1="86222" y1="25778" x2="86222" y2="25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049" y="1946886"/>
            <a:ext cx="913423" cy="913423"/>
          </a:xfrm>
          <a:prstGeom prst="rect">
            <a:avLst/>
          </a:prstGeom>
        </p:spPr>
      </p:pic>
      <p:pic>
        <p:nvPicPr>
          <p:cNvPr id="11" name="Picture 10" title="Speaker icon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222" b="95556" l="889" r="100000">
                        <a14:foregroundMark x1="64889" y1="48889" x2="64889" y2="48889"/>
                        <a14:foregroundMark x1="79556" y1="48444" x2="79556" y2="48444"/>
                        <a14:foregroundMark x1="86222" y1="25778" x2="86222" y2="25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684" y="2681207"/>
            <a:ext cx="913423" cy="913423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71120" y="1355644"/>
            <a:ext cx="3981975" cy="48405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1C4D76"/>
                </a:solidFill>
                <a:latin typeface="Century Gothic" charset="0"/>
                <a:ea typeface="Century Gothic" charset="0"/>
                <a:cs typeface="Century Gothic" charset="0"/>
              </a:rPr>
              <a:t>Lift</a:t>
            </a:r>
            <a:r>
              <a:rPr lang="en-US" dirty="0" smtClean="0">
                <a:solidFill>
                  <a:srgbClr val="1C4D76"/>
                </a:solidFill>
                <a:latin typeface="Century Gothic" charset="0"/>
                <a:ea typeface="Century Gothic" charset="0"/>
                <a:cs typeface="Century Gothic" charset="0"/>
              </a:rPr>
              <a:t> your </a:t>
            </a:r>
            <a:r>
              <a:rPr lang="en-US" dirty="0">
                <a:solidFill>
                  <a:srgbClr val="1C4D76"/>
                </a:solidFill>
                <a:latin typeface="Century Gothic" charset="0"/>
                <a:ea typeface="Century Gothic" charset="0"/>
                <a:cs typeface="Century Gothic" charset="0"/>
              </a:rPr>
              <a:t>finger and the text will be spoken</a:t>
            </a:r>
            <a:r>
              <a:rPr lang="en-US" dirty="0" smtClean="0">
                <a:solidFill>
                  <a:srgbClr val="1C4D76"/>
                </a:solidFill>
                <a:latin typeface="Century Gothic" charset="0"/>
                <a:ea typeface="Century Gothic" charset="0"/>
                <a:cs typeface="Century Gothic" charset="0"/>
              </a:rPr>
              <a:t> immediately</a:t>
            </a:r>
            <a:r>
              <a:rPr lang="en-US" b="1" dirty="0" smtClean="0">
                <a:solidFill>
                  <a:srgbClr val="1C4D76"/>
                </a:solidFill>
                <a:latin typeface="Century Gothic" charset="0"/>
                <a:ea typeface="Century Gothic" charset="0"/>
                <a:cs typeface="Century Gothic" charset="0"/>
              </a:rPr>
              <a:t>.</a:t>
            </a:r>
          </a:p>
          <a:p>
            <a:pPr marL="0" indent="0">
              <a:buNone/>
            </a:pPr>
            <a:endParaRPr lang="en-US" b="1" dirty="0" smtClean="0">
              <a:solidFill>
                <a:srgbClr val="1C4D76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0" indent="0">
              <a:buNone/>
            </a:pPr>
            <a:endParaRPr lang="en-US" b="1" dirty="0" smtClean="0">
              <a:solidFill>
                <a:srgbClr val="1C4D76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1C4D76"/>
                </a:solidFill>
                <a:latin typeface="Century Gothic" charset="0"/>
                <a:ea typeface="Century Gothic" charset="0"/>
                <a:cs typeface="Century Gothic" charset="0"/>
              </a:rPr>
              <a:t>Tap</a:t>
            </a:r>
            <a:r>
              <a:rPr lang="en-US" dirty="0" smtClean="0">
                <a:solidFill>
                  <a:srgbClr val="1C4D76"/>
                </a:solidFill>
                <a:latin typeface="Century Gothic" charset="0"/>
                <a:ea typeface="Century Gothic" charset="0"/>
                <a:cs typeface="Century Gothic" charset="0"/>
              </a:rPr>
              <a:t> the screen if you want to </a:t>
            </a:r>
            <a:r>
              <a:rPr lang="en-US" b="1" dirty="0" smtClean="0">
                <a:solidFill>
                  <a:srgbClr val="1C4D76"/>
                </a:solidFill>
                <a:latin typeface="Century Gothic" charset="0"/>
                <a:ea typeface="Century Gothic" charset="0"/>
                <a:cs typeface="Century Gothic" charset="0"/>
              </a:rPr>
              <a:t>stop</a:t>
            </a:r>
            <a:r>
              <a:rPr lang="en-US" dirty="0" smtClean="0">
                <a:solidFill>
                  <a:srgbClr val="1C4D76"/>
                </a:solidFill>
                <a:latin typeface="Century Gothic" charset="0"/>
                <a:ea typeface="Century Gothic" charset="0"/>
                <a:cs typeface="Century Gothic" charset="0"/>
              </a:rPr>
              <a:t> the audio. </a:t>
            </a:r>
          </a:p>
        </p:txBody>
      </p:sp>
      <p:pic>
        <p:nvPicPr>
          <p:cNvPr id="3" name="Picture 2" title="iPad templat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354" y="0"/>
            <a:ext cx="4838646" cy="6858000"/>
          </a:xfrm>
          <a:prstGeom prst="rect">
            <a:avLst/>
          </a:prstGeom>
        </p:spPr>
      </p:pic>
      <p:pic>
        <p:nvPicPr>
          <p:cNvPr id="12" name="Picture 11" title="hand icon with tap motion 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78054" y="2980226"/>
            <a:ext cx="596900" cy="1002812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0884" y="86538"/>
            <a:ext cx="3824624" cy="1325563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1C4D76"/>
                </a:solidFill>
                <a:latin typeface="Century Gothic" charset="0"/>
                <a:ea typeface="Century Gothic" charset="0"/>
                <a:cs typeface="Century Gothic" charset="0"/>
              </a:rPr>
              <a:t>Step11:</a:t>
            </a:r>
            <a:endParaRPr lang="en-US" sz="3200" b="1" dirty="0">
              <a:solidFill>
                <a:srgbClr val="1C4D76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532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rAbilty-Log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84" y="6108782"/>
            <a:ext cx="1678093" cy="563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title="settings ico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791" y="3529644"/>
            <a:ext cx="960315" cy="960315"/>
          </a:xfrm>
          <a:prstGeom prst="rect">
            <a:avLst/>
          </a:prstGeom>
        </p:spPr>
      </p:pic>
      <p:pic>
        <p:nvPicPr>
          <p:cNvPr id="3" name="Picture 2" title="iPad templat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354" y="0"/>
            <a:ext cx="4838646" cy="6858000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71120" y="1355644"/>
            <a:ext cx="3981975" cy="48405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1C4D76"/>
                </a:solidFill>
                <a:latin typeface="Century Gothic" charset="0"/>
                <a:ea typeface="Century Gothic" charset="0"/>
                <a:cs typeface="Century Gothic" charset="0"/>
              </a:rPr>
              <a:t>Tap on Settings wheel</a:t>
            </a:r>
            <a:r>
              <a:rPr lang="en-US" dirty="0" smtClean="0">
                <a:solidFill>
                  <a:srgbClr val="1C4D76"/>
                </a:solidFill>
                <a:latin typeface="Century Gothic" charset="0"/>
                <a:ea typeface="Century Gothic" charset="0"/>
                <a:cs typeface="Century Gothic" charset="0"/>
              </a:rPr>
              <a:t> to change speed voice and activate advanced settings</a:t>
            </a:r>
            <a:r>
              <a:rPr lang="en-US" b="1" dirty="0" smtClean="0">
                <a:solidFill>
                  <a:srgbClr val="1C4D76"/>
                </a:solidFill>
                <a:latin typeface="Century Gothic" charset="0"/>
                <a:ea typeface="Century Gothic" charset="0"/>
                <a:cs typeface="Century Gothic" charset="0"/>
              </a:rPr>
              <a:t>.</a:t>
            </a:r>
          </a:p>
          <a:p>
            <a:pPr marL="0" indent="0">
              <a:buNone/>
            </a:pPr>
            <a:endParaRPr lang="en-US" b="1" dirty="0" smtClean="0">
              <a:solidFill>
                <a:srgbClr val="1C4D76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0" indent="0">
              <a:buNone/>
            </a:pPr>
            <a:endParaRPr lang="en-US" b="1" dirty="0" smtClean="0">
              <a:solidFill>
                <a:srgbClr val="1C4D76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3" name="Picture 12" title="Claro main screen with setting highlighted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668" y="624539"/>
            <a:ext cx="4262571" cy="5589750"/>
          </a:xfrm>
          <a:prstGeom prst="rect">
            <a:avLst/>
          </a:prstGeom>
        </p:spPr>
      </p:pic>
      <p:pic>
        <p:nvPicPr>
          <p:cNvPr id="14" name="Picture 13" title="Hand icon with tap motion 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09226" y="749319"/>
            <a:ext cx="596900" cy="1002812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71120" y="86538"/>
            <a:ext cx="389636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1C4D76"/>
                </a:solidFill>
                <a:latin typeface="Century Gothic" charset="0"/>
                <a:ea typeface="Century Gothic" charset="0"/>
                <a:cs typeface="Century Gothic" charset="0"/>
              </a:rPr>
              <a:t>Step </a:t>
            </a:r>
            <a:r>
              <a:rPr lang="en-US" sz="3200" b="1" dirty="0" smtClean="0">
                <a:solidFill>
                  <a:srgbClr val="1C4D76"/>
                </a:solidFill>
                <a:latin typeface="Century Gothic" charset="0"/>
                <a:ea typeface="Century Gothic" charset="0"/>
                <a:cs typeface="Century Gothic" charset="0"/>
              </a:rPr>
              <a:t>12:</a:t>
            </a:r>
            <a:endParaRPr lang="en-US" sz="3200" b="1" dirty="0">
              <a:solidFill>
                <a:srgbClr val="1C4D76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715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title="iPad templat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354" y="0"/>
            <a:ext cx="4838646" cy="6858000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90884" y="1101969"/>
            <a:ext cx="4162211" cy="525193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1C4D76"/>
                </a:solidFill>
                <a:latin typeface="Century Gothic" charset="0"/>
                <a:ea typeface="Century Gothic" charset="0"/>
                <a:cs typeface="Century Gothic" charset="0"/>
              </a:rPr>
              <a:t>You can change the </a:t>
            </a:r>
            <a:r>
              <a:rPr lang="en-US" b="1" dirty="0" smtClean="0">
                <a:solidFill>
                  <a:srgbClr val="1C4D76"/>
                </a:solidFill>
                <a:latin typeface="Century Gothic" charset="0"/>
                <a:ea typeface="Century Gothic" charset="0"/>
                <a:cs typeface="Century Gothic" charset="0"/>
              </a:rPr>
              <a:t>speed</a:t>
            </a:r>
            <a:r>
              <a:rPr lang="en-US" dirty="0" smtClean="0">
                <a:solidFill>
                  <a:srgbClr val="1C4D76"/>
                </a:solidFill>
                <a:latin typeface="Century Gothic" charset="0"/>
                <a:ea typeface="Century Gothic" charset="0"/>
                <a:cs typeface="Century Gothic" charset="0"/>
              </a:rPr>
              <a:t> in which the text is spoken by tap hold and drag the </a:t>
            </a:r>
            <a:r>
              <a:rPr lang="en-US" b="1" dirty="0" smtClean="0">
                <a:solidFill>
                  <a:srgbClr val="1C4D76"/>
                </a:solidFill>
                <a:latin typeface="Century Gothic" charset="0"/>
                <a:ea typeface="Century Gothic" charset="0"/>
                <a:cs typeface="Century Gothic" charset="0"/>
              </a:rPr>
              <a:t>slider</a:t>
            </a:r>
            <a:r>
              <a:rPr lang="en-US" dirty="0" smtClean="0">
                <a:solidFill>
                  <a:srgbClr val="1C4D76"/>
                </a:solidFill>
                <a:latin typeface="Century Gothic" charset="0"/>
                <a:ea typeface="Century Gothic" charset="0"/>
                <a:cs typeface="Century Gothic" charset="0"/>
              </a:rPr>
              <a:t>.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1C4D76"/>
                </a:solidFill>
                <a:latin typeface="Century Gothic" charset="0"/>
                <a:ea typeface="Century Gothic" charset="0"/>
                <a:cs typeface="Century Gothic" charset="0"/>
              </a:rPr>
              <a:t>You can </a:t>
            </a:r>
            <a:r>
              <a:rPr lang="en-US" b="1" dirty="0" smtClean="0">
                <a:solidFill>
                  <a:srgbClr val="1C4D76"/>
                </a:solidFill>
                <a:latin typeface="Century Gothic" charset="0"/>
                <a:ea typeface="Century Gothic" charset="0"/>
                <a:cs typeface="Century Gothic" charset="0"/>
              </a:rPr>
              <a:t>change</a:t>
            </a:r>
            <a:r>
              <a:rPr lang="en-US" dirty="0" smtClean="0">
                <a:solidFill>
                  <a:srgbClr val="1C4D76"/>
                </a:solidFill>
                <a:latin typeface="Century Gothic" charset="0"/>
                <a:ea typeface="Century Gothic" charset="0"/>
                <a:cs typeface="Century Gothic" charset="0"/>
              </a:rPr>
              <a:t> the </a:t>
            </a:r>
            <a:r>
              <a:rPr lang="en-US" b="1" dirty="0" smtClean="0">
                <a:solidFill>
                  <a:srgbClr val="1C4D76"/>
                </a:solidFill>
                <a:latin typeface="Century Gothic" charset="0"/>
                <a:ea typeface="Century Gothic" charset="0"/>
                <a:cs typeface="Century Gothic" charset="0"/>
              </a:rPr>
              <a:t>voice</a:t>
            </a:r>
            <a:r>
              <a:rPr lang="en-US" dirty="0" smtClean="0">
                <a:solidFill>
                  <a:srgbClr val="1C4D76"/>
                </a:solidFill>
                <a:latin typeface="Century Gothic" charset="0"/>
                <a:ea typeface="Century Gothic" charset="0"/>
                <a:cs typeface="Century Gothic" charset="0"/>
              </a:rPr>
              <a:t> and select between word or line selection.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1C4D76"/>
                </a:solidFill>
                <a:latin typeface="Century Gothic" charset="0"/>
                <a:ea typeface="Century Gothic" charset="0"/>
                <a:cs typeface="Century Gothic" charset="0"/>
              </a:rPr>
              <a:t>You can also </a:t>
            </a:r>
            <a:r>
              <a:rPr lang="en-US" b="1" dirty="0" smtClean="0">
                <a:solidFill>
                  <a:srgbClr val="1C4D76"/>
                </a:solidFill>
                <a:latin typeface="Century Gothic" charset="0"/>
                <a:ea typeface="Century Gothic" charset="0"/>
                <a:cs typeface="Century Gothic" charset="0"/>
              </a:rPr>
              <a:t>change</a:t>
            </a:r>
            <a:r>
              <a:rPr lang="en-US" dirty="0" smtClean="0">
                <a:solidFill>
                  <a:srgbClr val="1C4D76"/>
                </a:solidFill>
                <a:latin typeface="Century Gothic" charset="0"/>
                <a:ea typeface="Century Gothic" charset="0"/>
                <a:cs typeface="Century Gothic" charset="0"/>
              </a:rPr>
              <a:t> the </a:t>
            </a:r>
            <a:r>
              <a:rPr lang="en-US" b="1" dirty="0" smtClean="0">
                <a:solidFill>
                  <a:srgbClr val="1C4D76"/>
                </a:solidFill>
                <a:latin typeface="Century Gothic" charset="0"/>
                <a:ea typeface="Century Gothic" charset="0"/>
                <a:cs typeface="Century Gothic" charset="0"/>
              </a:rPr>
              <a:t>highlight </a:t>
            </a:r>
            <a:r>
              <a:rPr lang="en-US" b="1" dirty="0" err="1" smtClean="0">
                <a:solidFill>
                  <a:srgbClr val="1C4D76"/>
                </a:solidFill>
                <a:latin typeface="Century Gothic" charset="0"/>
                <a:ea typeface="Century Gothic" charset="0"/>
                <a:cs typeface="Century Gothic" charset="0"/>
              </a:rPr>
              <a:t>colour</a:t>
            </a:r>
            <a:r>
              <a:rPr lang="en-US" b="1" dirty="0" smtClean="0">
                <a:solidFill>
                  <a:srgbClr val="1C4D76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dirty="0" smtClean="0">
                <a:solidFill>
                  <a:srgbClr val="1C4D76"/>
                </a:solidFill>
                <a:latin typeface="Century Gothic" charset="0"/>
                <a:ea typeface="Century Gothic" charset="0"/>
                <a:cs typeface="Century Gothic" charset="0"/>
              </a:rPr>
              <a:t>to support those affected by visual stress and have identified a </a:t>
            </a:r>
            <a:r>
              <a:rPr lang="en-US" dirty="0" err="1" smtClean="0">
                <a:solidFill>
                  <a:srgbClr val="1C4D76"/>
                </a:solidFill>
                <a:latin typeface="Century Gothic" charset="0"/>
                <a:ea typeface="Century Gothic" charset="0"/>
                <a:cs typeface="Century Gothic" charset="0"/>
              </a:rPr>
              <a:t>colour</a:t>
            </a:r>
            <a:r>
              <a:rPr lang="en-US" dirty="0" smtClean="0">
                <a:solidFill>
                  <a:srgbClr val="1C4D76"/>
                </a:solidFill>
                <a:latin typeface="Century Gothic" charset="0"/>
                <a:ea typeface="Century Gothic" charset="0"/>
                <a:cs typeface="Century Gothic" charset="0"/>
              </a:rPr>
              <a:t> overlay that works for them.</a:t>
            </a:r>
          </a:p>
          <a:p>
            <a:pPr marL="0" indent="0">
              <a:buNone/>
            </a:pPr>
            <a:endParaRPr lang="en-US" b="1" dirty="0" smtClean="0">
              <a:solidFill>
                <a:srgbClr val="1C4D76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0884" y="86538"/>
            <a:ext cx="4023916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1C4D76"/>
                </a:solidFill>
                <a:latin typeface="Century Gothic" charset="0"/>
                <a:ea typeface="Century Gothic" charset="0"/>
                <a:cs typeface="Century Gothic" charset="0"/>
              </a:rPr>
              <a:t>Step </a:t>
            </a:r>
            <a:r>
              <a:rPr lang="en-US" sz="3200" b="1" dirty="0" smtClean="0">
                <a:solidFill>
                  <a:srgbClr val="1C4D76"/>
                </a:solidFill>
                <a:latin typeface="Century Gothic" charset="0"/>
                <a:ea typeface="Century Gothic" charset="0"/>
                <a:cs typeface="Century Gothic" charset="0"/>
              </a:rPr>
              <a:t>13:</a:t>
            </a:r>
            <a:endParaRPr lang="en-US" sz="3200" b="1" dirty="0">
              <a:solidFill>
                <a:srgbClr val="1C4D76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6" name="Picture 5" title="Voice change and speed settings p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309" y="603207"/>
            <a:ext cx="4212311" cy="5616415"/>
          </a:xfrm>
          <a:prstGeom prst="rect">
            <a:avLst/>
          </a:prstGeom>
        </p:spPr>
      </p:pic>
      <p:pic>
        <p:nvPicPr>
          <p:cNvPr id="14" name="Picture 13" title="Tap hand icon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92572" y="1513902"/>
            <a:ext cx="596900" cy="100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22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rAbilty-Log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84" y="6108782"/>
            <a:ext cx="1678093" cy="563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title="iPad templat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354" y="0"/>
            <a:ext cx="4838646" cy="6858000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71120" y="1355644"/>
            <a:ext cx="3981975" cy="48405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1C4D76"/>
                </a:solidFill>
                <a:latin typeface="Century Gothic" charset="0"/>
                <a:ea typeface="Century Gothic" charset="0"/>
                <a:cs typeface="Century Gothic" charset="0"/>
              </a:rPr>
              <a:t>Turn on the advanced settings </a:t>
            </a:r>
            <a:r>
              <a:rPr lang="en-US" dirty="0" smtClean="0">
                <a:solidFill>
                  <a:srgbClr val="1C4D76"/>
                </a:solidFill>
                <a:latin typeface="Century Gothic" charset="0"/>
                <a:ea typeface="Century Gothic" charset="0"/>
                <a:cs typeface="Century Gothic" charset="0"/>
              </a:rPr>
              <a:t>to access the advanced features; multi-image, image edit, copy text, show share button</a:t>
            </a:r>
            <a:r>
              <a:rPr lang="en-US" b="1" dirty="0" smtClean="0">
                <a:solidFill>
                  <a:srgbClr val="1C4D76"/>
                </a:solidFill>
                <a:latin typeface="Century Gothic" charset="0"/>
                <a:ea typeface="Century Gothic" charset="0"/>
                <a:cs typeface="Century Gothic" charset="0"/>
              </a:rPr>
              <a:t>.</a:t>
            </a:r>
          </a:p>
          <a:p>
            <a:pPr marL="0" indent="0">
              <a:buNone/>
            </a:pPr>
            <a:endParaRPr lang="en-US" b="1" dirty="0" smtClean="0">
              <a:solidFill>
                <a:srgbClr val="1C4D76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0" indent="0">
              <a:buNone/>
            </a:pPr>
            <a:endParaRPr lang="en-US" b="1" dirty="0" smtClean="0">
              <a:solidFill>
                <a:srgbClr val="1C4D76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2" name="Picture 1" title="Advanced settings p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111" y="544269"/>
            <a:ext cx="4270366" cy="5651907"/>
          </a:xfrm>
          <a:prstGeom prst="rect">
            <a:avLst/>
          </a:prstGeom>
        </p:spPr>
      </p:pic>
      <p:pic>
        <p:nvPicPr>
          <p:cNvPr id="14" name="Picture 13" title="Tap hand icon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69250" y="3028238"/>
            <a:ext cx="596900" cy="1002812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71120" y="86538"/>
            <a:ext cx="384368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1C4D76"/>
                </a:solidFill>
                <a:latin typeface="Century Gothic" charset="0"/>
                <a:ea typeface="Century Gothic" charset="0"/>
                <a:cs typeface="Century Gothic" charset="0"/>
              </a:rPr>
              <a:t>Step </a:t>
            </a:r>
            <a:r>
              <a:rPr lang="en-US" sz="3200" b="1" dirty="0" smtClean="0">
                <a:solidFill>
                  <a:srgbClr val="1C4D76"/>
                </a:solidFill>
                <a:latin typeface="Century Gothic" charset="0"/>
                <a:ea typeface="Century Gothic" charset="0"/>
                <a:cs typeface="Century Gothic" charset="0"/>
              </a:rPr>
              <a:t>14:</a:t>
            </a:r>
            <a:endParaRPr lang="en-US" sz="3200" b="1" dirty="0">
              <a:solidFill>
                <a:srgbClr val="1C4D76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49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90884" y="1101969"/>
            <a:ext cx="4162211" cy="52519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Century Gothic" charset="0"/>
                <a:ea typeface="Century Gothic" charset="0"/>
                <a:cs typeface="Century Gothic" charset="0"/>
              </a:rPr>
              <a:t>The </a:t>
            </a:r>
            <a:r>
              <a:rPr lang="en-US" sz="2400" b="1" dirty="0">
                <a:latin typeface="Century Gothic" charset="0"/>
                <a:ea typeface="Century Gothic" charset="0"/>
                <a:cs typeface="Century Gothic" charset="0"/>
              </a:rPr>
              <a:t>share</a:t>
            </a: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2400" dirty="0" smtClean="0">
                <a:latin typeface="Century Gothic" charset="0"/>
                <a:ea typeface="Century Gothic" charset="0"/>
                <a:cs typeface="Century Gothic" charset="0"/>
              </a:rPr>
              <a:t>button lets </a:t>
            </a: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you export your image to other apps, email and other destinations</a:t>
            </a:r>
            <a:r>
              <a:rPr lang="en-US" sz="2400" dirty="0" smtClean="0">
                <a:latin typeface="Century Gothic" charset="0"/>
                <a:ea typeface="Century Gothic" charset="0"/>
                <a:cs typeface="Century Gothic" charset="0"/>
              </a:rPr>
              <a:t>.</a:t>
            </a:r>
          </a:p>
          <a:p>
            <a:pPr marL="0" indent="0">
              <a:buNone/>
            </a:pPr>
            <a:r>
              <a:rPr lang="en-US" sz="2400" dirty="0" smtClean="0">
                <a:latin typeface="Century Gothic" charset="0"/>
                <a:ea typeface="Century Gothic" charset="0"/>
                <a:cs typeface="Century Gothic" charset="0"/>
              </a:rPr>
              <a:t>You must first allow Claro ScanPen to access your photos and tap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OK</a:t>
            </a:r>
            <a:endParaRPr lang="en-US" sz="2400" b="1" dirty="0" smtClean="0">
              <a:solidFill>
                <a:srgbClr val="1C4D76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0" indent="0">
              <a:buNone/>
            </a:pP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Selected </a:t>
            </a:r>
            <a:r>
              <a:rPr lang="en-US" sz="2400" b="1" dirty="0">
                <a:latin typeface="Century Gothic" charset="0"/>
                <a:ea typeface="Century Gothic" charset="0"/>
                <a:cs typeface="Century Gothic" charset="0"/>
              </a:rPr>
              <a:t>text can be copied to the clipboard </a:t>
            </a:r>
            <a:r>
              <a:rPr lang="en-US" sz="2400" dirty="0" smtClean="0">
                <a:latin typeface="Century Gothic" charset="0"/>
                <a:ea typeface="Century Gothic" charset="0"/>
                <a:cs typeface="Century Gothic" charset="0"/>
              </a:rPr>
              <a:t>once it has been enabled in the </a:t>
            </a: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advanced </a:t>
            </a:r>
            <a:r>
              <a:rPr lang="en-US" sz="2400" dirty="0" smtClean="0">
                <a:latin typeface="Century Gothic" charset="0"/>
                <a:ea typeface="Century Gothic" charset="0"/>
                <a:cs typeface="Century Gothic" charset="0"/>
              </a:rPr>
              <a:t>setting. </a:t>
            </a:r>
            <a:r>
              <a:rPr lang="en-US" sz="2400" b="1" dirty="0" smtClean="0">
                <a:latin typeface="Century Gothic" charset="0"/>
                <a:ea typeface="Century Gothic" charset="0"/>
                <a:cs typeface="Century Gothic" charset="0"/>
              </a:rPr>
              <a:t>Open up any text editor tap, hold and select </a:t>
            </a:r>
            <a:r>
              <a:rPr lang="en-US" sz="2400" b="1" u="sng" dirty="0" smtClean="0">
                <a:latin typeface="Century Gothic" charset="0"/>
                <a:ea typeface="Century Gothic" charset="0"/>
                <a:cs typeface="Century Gothic" charset="0"/>
              </a:rPr>
              <a:t>Paste</a:t>
            </a:r>
            <a:endParaRPr lang="en-US" sz="2400" b="1" u="sng" dirty="0" smtClean="0">
              <a:solidFill>
                <a:srgbClr val="1C4D76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3" name="Picture 2" title="iPad templat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354" y="0"/>
            <a:ext cx="4838646" cy="6858000"/>
          </a:xfrm>
          <a:prstGeom prst="rect">
            <a:avLst/>
          </a:prstGeom>
        </p:spPr>
      </p:pic>
      <p:pic>
        <p:nvPicPr>
          <p:cNvPr id="2" name="Picture 1" title="Export settings to share conten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006" y="597877"/>
            <a:ext cx="4268664" cy="5691553"/>
          </a:xfrm>
          <a:prstGeom prst="rect">
            <a:avLst/>
          </a:prstGeom>
        </p:spPr>
      </p:pic>
      <p:pic>
        <p:nvPicPr>
          <p:cNvPr id="14" name="Picture 13" title="tap hand icon on export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68265" y="770018"/>
            <a:ext cx="596900" cy="1002812"/>
          </a:xfrm>
          <a:prstGeom prst="rect">
            <a:avLst/>
          </a:prstGeom>
        </p:spPr>
      </p:pic>
      <p:pic>
        <p:nvPicPr>
          <p:cNvPr id="8" name="Picture 7" title="tap hand icon on OK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54573" y="3747924"/>
            <a:ext cx="596900" cy="1002812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0884" y="86538"/>
            <a:ext cx="4023916" cy="1015431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1C4D76"/>
                </a:solidFill>
                <a:latin typeface="Century Gothic" charset="0"/>
                <a:ea typeface="Century Gothic" charset="0"/>
                <a:cs typeface="Century Gothic" charset="0"/>
              </a:rPr>
              <a:t>Step </a:t>
            </a:r>
            <a:r>
              <a:rPr lang="en-US" sz="3200" b="1" dirty="0" smtClean="0">
                <a:solidFill>
                  <a:srgbClr val="1C4D76"/>
                </a:solidFill>
                <a:latin typeface="Century Gothic" charset="0"/>
                <a:ea typeface="Century Gothic" charset="0"/>
                <a:cs typeface="Century Gothic" charset="0"/>
              </a:rPr>
              <a:t>15:</a:t>
            </a:r>
            <a:endParaRPr lang="en-US" sz="3200" b="1" dirty="0">
              <a:solidFill>
                <a:srgbClr val="1C4D76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8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rAbilty-Log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696" y="141736"/>
            <a:ext cx="1678093" cy="56303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628650" y="1475772"/>
            <a:ext cx="6909288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000" dirty="0">
                <a:solidFill>
                  <a:srgbClr val="1C4D76"/>
                </a:solidFill>
                <a:latin typeface="Century Gothic" charset="0"/>
                <a:ea typeface="Century Gothic" charset="0"/>
                <a:cs typeface="Century Gothic" charset="0"/>
              </a:rPr>
              <a:t>Claro ScanPen Reader</a:t>
            </a:r>
          </a:p>
          <a:p>
            <a:pPr marL="0" indent="0">
              <a:buNone/>
            </a:pPr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0" indent="0">
              <a:buNone/>
            </a:pPr>
            <a:r>
              <a:rPr lang="en-IE" dirty="0">
                <a:latin typeface="Century Gothic" charset="0"/>
                <a:ea typeface="Century Gothic" charset="0"/>
                <a:cs typeface="Century Gothic" charset="0"/>
              </a:rPr>
              <a:t>Works with 21 Languages:</a:t>
            </a:r>
          </a:p>
          <a:p>
            <a:pPr marL="0" indent="0">
              <a:buNone/>
            </a:pPr>
            <a:endParaRPr lang="en-IE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en-IE" dirty="0">
                <a:latin typeface="Century Gothic" charset="0"/>
                <a:ea typeface="Century Gothic" charset="0"/>
                <a:cs typeface="Century Gothic" charset="0"/>
              </a:rPr>
              <a:t>English, Arabic, Danish, Dutch, French, </a:t>
            </a:r>
            <a:r>
              <a:rPr lang="en-IE" dirty="0" smtClean="0">
                <a:latin typeface="Century Gothic" charset="0"/>
                <a:ea typeface="Century Gothic" charset="0"/>
                <a:cs typeface="Century Gothic" charset="0"/>
              </a:rPr>
              <a:t>German</a:t>
            </a:r>
            <a:r>
              <a:rPr lang="en-IE" dirty="0">
                <a:latin typeface="Century Gothic" charset="0"/>
                <a:ea typeface="Century Gothic" charset="0"/>
                <a:cs typeface="Century Gothic" charset="0"/>
              </a:rPr>
              <a:t>, Indonesian, Italian, Japanese, </a:t>
            </a:r>
            <a:r>
              <a:rPr lang="en-IE" dirty="0" smtClean="0">
                <a:latin typeface="Century Gothic" charset="0"/>
                <a:ea typeface="Century Gothic" charset="0"/>
                <a:cs typeface="Century Gothic" charset="0"/>
              </a:rPr>
              <a:t>Korean</a:t>
            </a:r>
            <a:r>
              <a:rPr lang="en-IE" dirty="0">
                <a:latin typeface="Century Gothic" charset="0"/>
                <a:ea typeface="Century Gothic" charset="0"/>
                <a:cs typeface="Century Gothic" charset="0"/>
              </a:rPr>
              <a:t>, Norwegian Bokmål, Polish, Portuguese, Russian, Simplified Chinese, Spanish, Swedish, Traditional Chinese, Turkish, Vietnamese</a:t>
            </a:r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  <a:p>
            <a:endParaRPr lang="en-US" dirty="0"/>
          </a:p>
        </p:txBody>
      </p:sp>
      <p:pic>
        <p:nvPicPr>
          <p:cNvPr id="8" name="Picture 7" title="ClaroScan Pen App Ico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942" y="1475772"/>
            <a:ext cx="1695231" cy="1695231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28650" y="141736"/>
            <a:ext cx="7886700" cy="1325563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latin typeface="Century Gothic" charset="0"/>
                <a:ea typeface="Century Gothic" charset="0"/>
                <a:cs typeface="Century Gothic" charset="0"/>
              </a:rPr>
              <a:t>Languages</a:t>
            </a:r>
            <a:endParaRPr lang="en-US" b="1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738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rAbilty-Log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696" y="141736"/>
            <a:ext cx="1678093" cy="56303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1C4D76"/>
                </a:solidFill>
                <a:latin typeface="Century Gothic" charset="0"/>
                <a:ea typeface="Century Gothic" charset="0"/>
                <a:cs typeface="Century Gothic" charset="0"/>
              </a:rPr>
              <a:t>Use the Claro ScanPen Reader</a:t>
            </a:r>
            <a:endParaRPr lang="en-US" sz="1050" dirty="0"/>
          </a:p>
          <a:p>
            <a:pPr marL="0" indent="0">
              <a:buNone/>
            </a:pPr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to read back:</a:t>
            </a:r>
          </a:p>
          <a:p>
            <a:pPr lvl="1"/>
            <a:r>
              <a:rPr lang="en-US" sz="2800" dirty="0">
                <a:latin typeface="Century Gothic" charset="0"/>
                <a:ea typeface="Century Gothic" charset="0"/>
                <a:cs typeface="Century Gothic" charset="0"/>
              </a:rPr>
              <a:t>Printed text books</a:t>
            </a:r>
          </a:p>
          <a:p>
            <a:pPr lvl="1"/>
            <a:r>
              <a:rPr lang="en-US" sz="2800" dirty="0">
                <a:latin typeface="Century Gothic" charset="0"/>
                <a:ea typeface="Century Gothic" charset="0"/>
                <a:cs typeface="Century Gothic" charset="0"/>
              </a:rPr>
              <a:t>Handouts / printed presentations</a:t>
            </a:r>
          </a:p>
          <a:p>
            <a:pPr lvl="1"/>
            <a:r>
              <a:rPr lang="en-US" sz="2800" dirty="0">
                <a:latin typeface="Century Gothic" charset="0"/>
                <a:ea typeface="Century Gothic" charset="0"/>
                <a:cs typeface="Century Gothic" charset="0"/>
              </a:rPr>
              <a:t>Newspapers</a:t>
            </a:r>
          </a:p>
          <a:p>
            <a:pPr lvl="1"/>
            <a:r>
              <a:rPr lang="en-US" sz="2800" dirty="0">
                <a:latin typeface="Century Gothic" charset="0"/>
                <a:ea typeface="Century Gothic" charset="0"/>
                <a:cs typeface="Century Gothic" charset="0"/>
              </a:rPr>
              <a:t>Letters</a:t>
            </a:r>
          </a:p>
          <a:p>
            <a:pPr lvl="1"/>
            <a:r>
              <a:rPr lang="en-US" sz="2800" dirty="0">
                <a:latin typeface="Century Gothic" charset="0"/>
                <a:ea typeface="Century Gothic" charset="0"/>
                <a:cs typeface="Century Gothic" charset="0"/>
              </a:rPr>
              <a:t>Workbook</a:t>
            </a:r>
          </a:p>
          <a:p>
            <a:pPr lvl="1"/>
            <a:r>
              <a:rPr lang="en-US" sz="2800" dirty="0">
                <a:latin typeface="Century Gothic" charset="0"/>
                <a:ea typeface="Century Gothic" charset="0"/>
                <a:cs typeface="Century Gothic" charset="0"/>
              </a:rPr>
              <a:t>Exam papers</a:t>
            </a:r>
          </a:p>
          <a:p>
            <a:pPr lvl="1"/>
            <a:r>
              <a:rPr lang="en-US" sz="2800" dirty="0">
                <a:latin typeface="Century Gothic" charset="0"/>
                <a:ea typeface="Century Gothic" charset="0"/>
                <a:cs typeface="Century Gothic" charset="0"/>
              </a:rPr>
              <a:t>Instructions </a:t>
            </a:r>
          </a:p>
          <a:p>
            <a:pPr lvl="1"/>
            <a:r>
              <a:rPr lang="en-US" sz="2800" dirty="0">
                <a:latin typeface="Century Gothic" charset="0"/>
                <a:ea typeface="Century Gothic" charset="0"/>
                <a:cs typeface="Century Gothic" charset="0"/>
              </a:rPr>
              <a:t>Signs</a:t>
            </a:r>
          </a:p>
          <a:p>
            <a:pPr marL="0" indent="0">
              <a:buNone/>
            </a:pPr>
            <a:r>
              <a:rPr lang="en-US" sz="2600" dirty="0">
                <a:latin typeface="Century Gothic" charset="0"/>
                <a:ea typeface="Century Gothic" charset="0"/>
                <a:cs typeface="Century Gothic" charset="0"/>
              </a:rPr>
              <a:t>Great for independent access to and </a:t>
            </a:r>
            <a:r>
              <a:rPr lang="en-US" sz="2600" dirty="0" smtClean="0">
                <a:latin typeface="Century Gothic" charset="0"/>
                <a:ea typeface="Century Gothic" charset="0"/>
                <a:cs typeface="Century Gothic" charset="0"/>
              </a:rPr>
              <a:t>learning</a:t>
            </a:r>
            <a:endParaRPr lang="en-US" sz="2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8" name="Picture 7" title="ClaroScan Pen App Ico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838" y="1043390"/>
            <a:ext cx="1695231" cy="169523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entury Gothic" charset="0"/>
                <a:ea typeface="Century Gothic" charset="0"/>
                <a:cs typeface="Century Gothic" charset="0"/>
              </a:rPr>
              <a:t>Uses</a:t>
            </a:r>
            <a:endParaRPr lang="en-US" b="1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50" l="1765" r="94000">
                        <a14:foregroundMark x1="69647" y1="92000" x2="69647" y2="92000"/>
                        <a14:foregroundMark x1="4824" y1="45500" x2="4824" y2="45500"/>
                        <a14:foregroundMark x1="60471" y1="8750" x2="60471" y2="8750"/>
                        <a14:foregroundMark x1="73176" y1="29500" x2="73176" y2="29500"/>
                        <a14:backgroundMark x1="41529" y1="13250" x2="41529" y2="13250"/>
                        <a14:backgroundMark x1="66824" y1="5250" x2="66824" y2="5250"/>
                        <a14:backgroundMark x1="34941" y1="90500" x2="34941" y2="90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057" y="3502906"/>
            <a:ext cx="3527732" cy="166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245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rAbilty-Log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696" y="141736"/>
            <a:ext cx="1678093" cy="563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title="No Internet Ico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739" y="3090277"/>
            <a:ext cx="1670532" cy="1213200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28650" y="1359876"/>
            <a:ext cx="6534150" cy="5122985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US" sz="4500" b="1" dirty="0" smtClean="0">
                <a:solidFill>
                  <a:schemeClr val="accent1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Claro </a:t>
            </a:r>
            <a:r>
              <a:rPr lang="en-US" sz="4500" b="1" dirty="0">
                <a:solidFill>
                  <a:schemeClr val="accent1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ScanPen </a:t>
            </a:r>
            <a:r>
              <a:rPr lang="en-US" sz="4500" b="1" dirty="0" smtClean="0">
                <a:solidFill>
                  <a:schemeClr val="accent1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Reader</a:t>
            </a:r>
            <a:r>
              <a:rPr lang="en-US" sz="4500" b="1" dirty="0">
                <a:solidFill>
                  <a:schemeClr val="accent1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d</a:t>
            </a:r>
            <a:r>
              <a:rPr lang="en-US" sz="4500" b="1" dirty="0" smtClean="0">
                <a:solidFill>
                  <a:schemeClr val="accent1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oes not need an internet connection.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sz="4500" dirty="0" smtClean="0">
                <a:latin typeface="Century Gothic" charset="0"/>
                <a:ea typeface="Century Gothic" charset="0"/>
                <a:cs typeface="Century Gothic" charset="0"/>
              </a:rPr>
              <a:t>It does not have any </a:t>
            </a:r>
            <a:r>
              <a:rPr lang="en-US" sz="4500" dirty="0">
                <a:latin typeface="Century Gothic" charset="0"/>
                <a:ea typeface="Century Gothic" charset="0"/>
                <a:cs typeface="Century Gothic" charset="0"/>
              </a:rPr>
              <a:t>reference material like dictionary or thesaurus, so is perfect to use as a read aloud tool under exam and test conditions, helping students who cannot read text very well (e.g. students with dyslexia) to listen to the exam test paper questions and information. </a:t>
            </a:r>
            <a:endParaRPr lang="en-US" sz="2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8" name="Picture 7" title="ClaroScan Pen App Ico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696" y="964605"/>
            <a:ext cx="1695231" cy="169523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105874"/>
            <a:ext cx="7886700" cy="1325563"/>
          </a:xfrm>
        </p:spPr>
        <p:txBody>
          <a:bodyPr/>
          <a:lstStyle/>
          <a:p>
            <a:r>
              <a:rPr lang="en-US" b="1" dirty="0" smtClean="0">
                <a:latin typeface="Century Gothic" charset="0"/>
                <a:ea typeface="Century Gothic" charset="0"/>
                <a:cs typeface="Century Gothic" charset="0"/>
              </a:rPr>
              <a:t>Internet</a:t>
            </a:r>
            <a:endParaRPr lang="en-US" b="1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292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rAbilty-Log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84" y="6108782"/>
            <a:ext cx="1678093" cy="56303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04800" y="1355644"/>
            <a:ext cx="3948295" cy="48405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1C4D76"/>
                </a:solidFill>
                <a:latin typeface="Century Gothic" charset="0"/>
                <a:ea typeface="Century Gothic" charset="0"/>
                <a:cs typeface="Century Gothic" charset="0"/>
                <a:hlinkClick r:id="rId3"/>
              </a:rPr>
              <a:t>Download the App from the App store </a:t>
            </a:r>
            <a:endParaRPr lang="en-US" dirty="0" smtClean="0">
              <a:solidFill>
                <a:srgbClr val="1C4D76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0" indent="0">
              <a:buNone/>
            </a:pPr>
            <a:endParaRPr lang="en-US" dirty="0">
              <a:solidFill>
                <a:srgbClr val="1C4D76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0" indent="0">
              <a:buNone/>
            </a:pPr>
            <a:endParaRPr lang="en-US" dirty="0" smtClean="0">
              <a:solidFill>
                <a:srgbClr val="1C4D76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0" indent="0">
              <a:buNone/>
            </a:pPr>
            <a:endParaRPr lang="en-US" sz="2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3" name="Picture 2" title="IPad Templat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354" y="0"/>
            <a:ext cx="4838646" cy="6858000"/>
          </a:xfrm>
          <a:prstGeom prst="rect">
            <a:avLst/>
          </a:prstGeom>
        </p:spPr>
      </p:pic>
      <p:pic>
        <p:nvPicPr>
          <p:cNvPr id="6" name="Picture 5" title="App Store to Download ClaroSca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512" y="644769"/>
            <a:ext cx="4176346" cy="5568461"/>
          </a:xfrm>
          <a:prstGeom prst="rect">
            <a:avLst/>
          </a:prstGeom>
        </p:spPr>
      </p:pic>
      <p:pic>
        <p:nvPicPr>
          <p:cNvPr id="2" name="Picture 1" title="Hand with tap icon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48400" y="1355644"/>
            <a:ext cx="596900" cy="1002812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86538"/>
            <a:ext cx="7672784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1C4D76"/>
                </a:solidFill>
                <a:latin typeface="Century Gothic" charset="0"/>
                <a:ea typeface="Century Gothic" charset="0"/>
                <a:cs typeface="Century Gothic" charset="0"/>
              </a:rPr>
              <a:t>Step </a:t>
            </a:r>
            <a:r>
              <a:rPr lang="en-US" sz="3200" b="1" dirty="0" smtClean="0">
                <a:solidFill>
                  <a:srgbClr val="1C4D76"/>
                </a:solidFill>
                <a:latin typeface="Century Gothic" charset="0"/>
                <a:ea typeface="Century Gothic" charset="0"/>
                <a:cs typeface="Century Gothic" charset="0"/>
              </a:rPr>
              <a:t>5: </a:t>
            </a:r>
            <a:endParaRPr lang="en-US" sz="3200" b="1" dirty="0">
              <a:solidFill>
                <a:srgbClr val="1C4D76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405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rAbilty-Log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84" y="6108782"/>
            <a:ext cx="1678093" cy="56303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71120" y="1355644"/>
            <a:ext cx="3981975" cy="48405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1C4D76"/>
                </a:solidFill>
                <a:latin typeface="Century Gothic" charset="0"/>
                <a:ea typeface="Century Gothic" charset="0"/>
                <a:cs typeface="Century Gothic" charset="0"/>
              </a:rPr>
              <a:t>Tap on the App icon on the home screen to open the App</a:t>
            </a:r>
          </a:p>
          <a:p>
            <a:pPr marL="0" indent="0">
              <a:buNone/>
            </a:pPr>
            <a:endParaRPr lang="en-US" sz="2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7" name="Picture 6" title="Home page with Claro Scan ap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493" y="621322"/>
            <a:ext cx="4265185" cy="5686913"/>
          </a:xfrm>
          <a:prstGeom prst="rect">
            <a:avLst/>
          </a:prstGeom>
        </p:spPr>
      </p:pic>
      <p:pic>
        <p:nvPicPr>
          <p:cNvPr id="2" name="Picture 1" title="Hand to show tap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77584" y="4954628"/>
            <a:ext cx="596900" cy="1002812"/>
          </a:xfrm>
          <a:prstGeom prst="rect">
            <a:avLst/>
          </a:prstGeom>
        </p:spPr>
      </p:pic>
      <p:pic>
        <p:nvPicPr>
          <p:cNvPr id="3" name="Picture 2" title="iPad templat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354" y="0"/>
            <a:ext cx="4838646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71120" y="217223"/>
            <a:ext cx="3625331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1C4D76"/>
                </a:solidFill>
                <a:latin typeface="Century Gothic" charset="0"/>
                <a:ea typeface="Century Gothic" charset="0"/>
                <a:cs typeface="Century Gothic" charset="0"/>
              </a:rPr>
              <a:t>Step </a:t>
            </a:r>
            <a:r>
              <a:rPr lang="en-US" sz="3200" b="1" dirty="0" smtClean="0">
                <a:solidFill>
                  <a:srgbClr val="1C4D76"/>
                </a:solidFill>
                <a:latin typeface="Century Gothic" charset="0"/>
                <a:ea typeface="Century Gothic" charset="0"/>
                <a:cs typeface="Century Gothic" charset="0"/>
              </a:rPr>
              <a:t>6: </a:t>
            </a:r>
            <a:endParaRPr lang="en-US" sz="3200" b="1" dirty="0">
              <a:solidFill>
                <a:srgbClr val="1C4D76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388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rAbilty-Log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84" y="6108782"/>
            <a:ext cx="1678093" cy="56303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71120" y="1355644"/>
            <a:ext cx="3981975" cy="48405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1C4D76"/>
                </a:solidFill>
                <a:latin typeface="Century Gothic" charset="0"/>
                <a:ea typeface="Century Gothic" charset="0"/>
                <a:cs typeface="Century Gothic" charset="0"/>
              </a:rPr>
              <a:t>The first time you open the app you will be asked if the app can access the Camera. </a:t>
            </a:r>
            <a:r>
              <a:rPr lang="en-US" b="1" dirty="0" smtClean="0">
                <a:solidFill>
                  <a:srgbClr val="1C4D76"/>
                </a:solidFill>
                <a:latin typeface="Century Gothic" charset="0"/>
                <a:ea typeface="Century Gothic" charset="0"/>
                <a:cs typeface="Century Gothic" charset="0"/>
              </a:rPr>
              <a:t>Tap OK </a:t>
            </a:r>
          </a:p>
          <a:p>
            <a:pPr marL="0" indent="0">
              <a:buNone/>
            </a:pPr>
            <a:endParaRPr lang="en-US" sz="2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6" name="Picture 5" title="Initial page when open ClaroScanApp firs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520" y="605223"/>
            <a:ext cx="4278313" cy="5647554"/>
          </a:xfrm>
          <a:prstGeom prst="rect">
            <a:avLst/>
          </a:prstGeom>
        </p:spPr>
      </p:pic>
      <p:pic>
        <p:nvPicPr>
          <p:cNvPr id="2" name="Picture 1" title="Hand tap icon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07925" y="3818059"/>
            <a:ext cx="596900" cy="1002812"/>
          </a:xfrm>
          <a:prstGeom prst="rect">
            <a:avLst/>
          </a:prstGeom>
        </p:spPr>
      </p:pic>
      <p:pic>
        <p:nvPicPr>
          <p:cNvPr id="3" name="Picture 2" title="iPad Templat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353" y="0"/>
            <a:ext cx="4838646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71120" y="86538"/>
            <a:ext cx="3754067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1C4D76"/>
                </a:solidFill>
                <a:latin typeface="Century Gothic" charset="0"/>
                <a:ea typeface="Century Gothic" charset="0"/>
                <a:cs typeface="Century Gothic" charset="0"/>
              </a:rPr>
              <a:t>Step </a:t>
            </a:r>
            <a:r>
              <a:rPr lang="en-US" sz="3200" b="1" dirty="0" smtClean="0">
                <a:solidFill>
                  <a:srgbClr val="1C4D76"/>
                </a:solidFill>
                <a:latin typeface="Century Gothic" charset="0"/>
                <a:ea typeface="Century Gothic" charset="0"/>
                <a:cs typeface="Century Gothic" charset="0"/>
              </a:rPr>
              <a:t>7: </a:t>
            </a:r>
            <a:endParaRPr lang="en-US" sz="3200" b="1" dirty="0">
              <a:solidFill>
                <a:srgbClr val="1C4D76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540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rAbilty-Log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20" y="6073613"/>
            <a:ext cx="1678093" cy="56303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71120" y="1355644"/>
            <a:ext cx="3981975" cy="48405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1C4D76"/>
                </a:solidFill>
                <a:latin typeface="Century Gothic" charset="0"/>
                <a:ea typeface="Century Gothic" charset="0"/>
                <a:cs typeface="Century Gothic" charset="0"/>
              </a:rPr>
              <a:t>The camera will turn on automatically. 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1C4D76"/>
                </a:solidFill>
                <a:latin typeface="Century Gothic" charset="0"/>
                <a:ea typeface="Century Gothic" charset="0"/>
                <a:cs typeface="Century Gothic" charset="0"/>
              </a:rPr>
              <a:t>You must take a photo of the text you want the app to read. </a:t>
            </a:r>
            <a:endParaRPr lang="en-US" sz="2600" dirty="0" smtClean="0">
              <a:solidFill>
                <a:srgbClr val="1C4D76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0" indent="0">
              <a:buNone/>
            </a:pPr>
            <a:r>
              <a:rPr lang="en-US" sz="2600" dirty="0" smtClean="0">
                <a:solidFill>
                  <a:srgbClr val="1C4D76"/>
                </a:solidFill>
                <a:latin typeface="Century Gothic" charset="0"/>
                <a:ea typeface="Century Gothic" charset="0"/>
                <a:cs typeface="Century Gothic" charset="0"/>
              </a:rPr>
              <a:t>The clearer the photo the better the text to speech. </a:t>
            </a:r>
            <a:endParaRPr lang="en-US" dirty="0" smtClean="0">
              <a:solidFill>
                <a:srgbClr val="1C4D76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7" name="Picture 6" title="Take photo of page to rea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277" y="606426"/>
            <a:ext cx="4262571" cy="5589750"/>
          </a:xfrm>
          <a:prstGeom prst="rect">
            <a:avLst/>
          </a:prstGeom>
        </p:spPr>
      </p:pic>
      <p:pic>
        <p:nvPicPr>
          <p:cNvPr id="3" name="Picture 2" title="iPad templat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354" y="-27699"/>
            <a:ext cx="4838646" cy="6858000"/>
          </a:xfrm>
          <a:prstGeom prst="rect">
            <a:avLst/>
          </a:prstGeom>
        </p:spPr>
      </p:pic>
      <p:pic>
        <p:nvPicPr>
          <p:cNvPr id="2" name="Picture 1" title="Hand icon to tap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67565" y="3285148"/>
            <a:ext cx="596900" cy="1002812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71120" y="86538"/>
            <a:ext cx="3968005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1C4D76"/>
                </a:solidFill>
                <a:latin typeface="Century Gothic" charset="0"/>
                <a:ea typeface="Century Gothic" charset="0"/>
                <a:cs typeface="Century Gothic" charset="0"/>
              </a:rPr>
              <a:t>Step </a:t>
            </a:r>
            <a:r>
              <a:rPr lang="en-US" sz="3200" b="1" dirty="0" smtClean="0">
                <a:solidFill>
                  <a:srgbClr val="1C4D76"/>
                </a:solidFill>
                <a:latin typeface="Century Gothic" charset="0"/>
                <a:ea typeface="Century Gothic" charset="0"/>
                <a:cs typeface="Century Gothic" charset="0"/>
              </a:rPr>
              <a:t>8: </a:t>
            </a:r>
            <a:endParaRPr lang="en-US" sz="3200" b="1" dirty="0">
              <a:solidFill>
                <a:srgbClr val="1C4D76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378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rAbilty-Log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84" y="6108782"/>
            <a:ext cx="1678093" cy="56303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71120" y="1355644"/>
            <a:ext cx="3981975" cy="48405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1C4D76"/>
                </a:solidFill>
                <a:latin typeface="Century Gothic" charset="0"/>
                <a:ea typeface="Century Gothic" charset="0"/>
                <a:cs typeface="Century Gothic" charset="0"/>
              </a:rPr>
              <a:t>The app will then preform OCR to allow it to identify the words.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srgbClr val="1C4D76"/>
                </a:solidFill>
                <a:latin typeface="Century Gothic" charset="0"/>
                <a:ea typeface="Century Gothic" charset="0"/>
                <a:cs typeface="Century Gothic" charset="0"/>
              </a:rPr>
              <a:t>Wait for the tick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srgbClr val="1C4D76"/>
                </a:solidFill>
                <a:latin typeface="Century Gothic" charset="0"/>
                <a:ea typeface="Century Gothic" charset="0"/>
                <a:cs typeface="Century Gothic" charset="0"/>
              </a:rPr>
              <a:t> to appear. </a:t>
            </a:r>
            <a:endParaRPr lang="en-US" sz="2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1" name="Picture 10" title="tick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3213" y="3555937"/>
            <a:ext cx="471449" cy="461234"/>
          </a:xfrm>
          <a:prstGeom prst="rect">
            <a:avLst/>
          </a:prstGeom>
        </p:spPr>
      </p:pic>
      <p:pic>
        <p:nvPicPr>
          <p:cNvPr id="6" name="Picture 5" title="Wait for OCR and tick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892" y="633046"/>
            <a:ext cx="4214935" cy="5633029"/>
          </a:xfrm>
          <a:prstGeom prst="rect">
            <a:avLst/>
          </a:prstGeom>
        </p:spPr>
      </p:pic>
      <p:pic>
        <p:nvPicPr>
          <p:cNvPr id="8" name="Picture 7" title="Tick icon and timer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747" y="3235569"/>
            <a:ext cx="471449" cy="461234"/>
          </a:xfrm>
          <a:prstGeom prst="rect">
            <a:avLst/>
          </a:prstGeom>
        </p:spPr>
      </p:pic>
      <p:pic>
        <p:nvPicPr>
          <p:cNvPr id="3" name="Picture 2" title="iPad templat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354" y="0"/>
            <a:ext cx="4838646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71120" y="86538"/>
            <a:ext cx="7706464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1C4D76"/>
                </a:solidFill>
                <a:latin typeface="Century Gothic" charset="0"/>
                <a:ea typeface="Century Gothic" charset="0"/>
                <a:cs typeface="Century Gothic" charset="0"/>
              </a:rPr>
              <a:t>Step </a:t>
            </a:r>
            <a:r>
              <a:rPr lang="en-US" sz="3200" b="1" dirty="0" smtClean="0">
                <a:solidFill>
                  <a:srgbClr val="1C4D76"/>
                </a:solidFill>
                <a:latin typeface="Century Gothic" charset="0"/>
                <a:ea typeface="Century Gothic" charset="0"/>
                <a:cs typeface="Century Gothic" charset="0"/>
              </a:rPr>
              <a:t>9: </a:t>
            </a:r>
            <a:endParaRPr lang="en-US" sz="3200" b="1" dirty="0">
              <a:solidFill>
                <a:srgbClr val="1C4D76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8031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438</TotalTime>
  <Words>532</Words>
  <Application>Microsoft Macintosh PowerPoint</Application>
  <PresentationFormat>On-screen Show (4:3)</PresentationFormat>
  <Paragraphs>73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Calibri</vt:lpstr>
      <vt:lpstr>Calibri Light</vt:lpstr>
      <vt:lpstr>Century Gothic</vt:lpstr>
      <vt:lpstr>Arial</vt:lpstr>
      <vt:lpstr>Office Theme</vt:lpstr>
      <vt:lpstr>Claro ScanPen Reader </vt:lpstr>
      <vt:lpstr>Languages</vt:lpstr>
      <vt:lpstr>Uses</vt:lpstr>
      <vt:lpstr>Internet</vt:lpstr>
      <vt:lpstr>Step 5: </vt:lpstr>
      <vt:lpstr>Step 6: </vt:lpstr>
      <vt:lpstr>Step 7: </vt:lpstr>
      <vt:lpstr>Step 8: </vt:lpstr>
      <vt:lpstr>Step 9: </vt:lpstr>
      <vt:lpstr>Step 10:</vt:lpstr>
      <vt:lpstr>Step11:</vt:lpstr>
      <vt:lpstr>Step 12:</vt:lpstr>
      <vt:lpstr>Step 13:</vt:lpstr>
      <vt:lpstr>Step 14:</vt:lpstr>
      <vt:lpstr>Step 15:</vt:lpstr>
    </vt:vector>
  </TitlesOfParts>
  <Company/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Step by Step Guide</dc:title>
  <dc:creator>Sarah Boland</dc:creator>
  <cp:lastModifiedBy>Sarah Boland</cp:lastModifiedBy>
  <cp:revision>31</cp:revision>
  <dcterms:created xsi:type="dcterms:W3CDTF">2017-09-09T15:22:21Z</dcterms:created>
  <dcterms:modified xsi:type="dcterms:W3CDTF">2017-09-09T22:41:19Z</dcterms:modified>
</cp:coreProperties>
</file>