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77" r:id="rId4"/>
    <p:sldId id="276" r:id="rId5"/>
    <p:sldId id="258" r:id="rId6"/>
    <p:sldId id="278" r:id="rId7"/>
    <p:sldId id="279" r:id="rId8"/>
    <p:sldId id="280" r:id="rId9"/>
    <p:sldId id="281" r:id="rId10"/>
    <p:sldId id="282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EC5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60485" autoAdjust="0"/>
  </p:normalViewPr>
  <p:slideViewPr>
    <p:cSldViewPr snapToGrid="0">
      <p:cViewPr varScale="1">
        <p:scale>
          <a:sx n="57" d="100"/>
          <a:sy n="57" d="100"/>
        </p:scale>
        <p:origin x="1164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6E4A00-F482-4FF0-BCEE-79580EEC377F}" type="datetimeFigureOut">
              <a:rPr lang="en-GB" smtClean="0"/>
              <a:t>08/12/2016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05105D-0D42-4FD3-BAC4-407A8A36B7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63059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05105D-0D42-4FD3-BAC4-407A8A36B75A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56906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05105D-0D42-4FD3-BAC4-407A8A36B75A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59948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05105D-0D42-4FD3-BAC4-407A8A36B75A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97690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05105D-0D42-4FD3-BAC4-407A8A36B75A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73125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05105D-0D42-4FD3-BAC4-407A8A36B75A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39280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05105D-0D42-4FD3-BAC4-407A8A36B75A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71293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73602-07FF-44E8-BA6A-C35D53013E2A}" type="datetimeFigureOut">
              <a:rPr lang="en-GB" smtClean="0"/>
              <a:t>08/12/2016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EF79C-E118-486B-B92A-91189C2B90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42357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73602-07FF-44E8-BA6A-C35D53013E2A}" type="datetimeFigureOut">
              <a:rPr lang="en-GB" smtClean="0"/>
              <a:t>08/12/2016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EF79C-E118-486B-B92A-91189C2B90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49859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73602-07FF-44E8-BA6A-C35D53013E2A}" type="datetimeFigureOut">
              <a:rPr lang="en-GB" smtClean="0"/>
              <a:t>08/12/2016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EF79C-E118-486B-B92A-91189C2B90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29928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73602-07FF-44E8-BA6A-C35D53013E2A}" type="datetimeFigureOut">
              <a:rPr lang="en-GB" smtClean="0"/>
              <a:t>08/12/2016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EF79C-E118-486B-B92A-91189C2B90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86708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73602-07FF-44E8-BA6A-C35D53013E2A}" type="datetimeFigureOut">
              <a:rPr lang="en-GB" smtClean="0"/>
              <a:t>08/12/2016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EF79C-E118-486B-B92A-91189C2B90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05085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73602-07FF-44E8-BA6A-C35D53013E2A}" type="datetimeFigureOut">
              <a:rPr lang="en-GB" smtClean="0"/>
              <a:t>08/12/2016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EF79C-E118-486B-B92A-91189C2B90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18009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73602-07FF-44E8-BA6A-C35D53013E2A}" type="datetimeFigureOut">
              <a:rPr lang="en-GB" smtClean="0"/>
              <a:t>08/12/2016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EF79C-E118-486B-B92A-91189C2B900B}" type="slidenum">
              <a:rPr lang="en-GB" smtClean="0"/>
              <a:t>‹#›</a:t>
            </a:fld>
            <a:endParaRPr lang="en-GB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5903" y="74646"/>
            <a:ext cx="1676681" cy="143691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888" y="6009463"/>
            <a:ext cx="1696663" cy="712012"/>
          </a:xfrm>
          <a:prstGeom prst="rect">
            <a:avLst/>
          </a:prstGeom>
        </p:spPr>
      </p:pic>
      <p:sp>
        <p:nvSpPr>
          <p:cNvPr id="12" name="Slide Number Placeholder 3"/>
          <p:cNvSpPr txBox="1">
            <a:spLocks/>
          </p:cNvSpPr>
          <p:nvPr userDrawn="1"/>
        </p:nvSpPr>
        <p:spPr>
          <a:xfrm>
            <a:off x="2209800" y="63563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1" kern="1200">
                <a:solidFill>
                  <a:srgbClr val="9EC54C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mtClean="0"/>
              <a:t>www.incluedu.com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647588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73602-07FF-44E8-BA6A-C35D53013E2A}" type="datetimeFigureOut">
              <a:rPr lang="en-GB" smtClean="0"/>
              <a:t>08/12/2016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EF79C-E118-486B-B92A-91189C2B90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77556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5903" y="74646"/>
            <a:ext cx="1676681" cy="143691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888" y="6009463"/>
            <a:ext cx="1696663" cy="712012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2209800" y="6356349"/>
            <a:ext cx="2743200" cy="365125"/>
          </a:xfrm>
        </p:spPr>
        <p:txBody>
          <a:bodyPr/>
          <a:lstStyle>
            <a:lvl1pPr>
              <a:defRPr b="1">
                <a:solidFill>
                  <a:srgbClr val="9EC54C"/>
                </a:solidFill>
              </a:defRPr>
            </a:lvl1pPr>
          </a:lstStyle>
          <a:p>
            <a:pPr algn="l"/>
            <a:r>
              <a:rPr lang="en-GB" dirty="0" smtClean="0"/>
              <a:t>www.incluedu.com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881089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73602-07FF-44E8-BA6A-C35D53013E2A}" type="datetimeFigureOut">
              <a:rPr lang="en-GB" smtClean="0"/>
              <a:t>08/12/2016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EF79C-E118-486B-B92A-91189C2B90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32195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73602-07FF-44E8-BA6A-C35D53013E2A}" type="datetimeFigureOut">
              <a:rPr lang="en-GB" smtClean="0"/>
              <a:t>08/12/2016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EF79C-E118-486B-B92A-91189C2B90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39900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373602-07FF-44E8-BA6A-C35D53013E2A}" type="datetimeFigureOut">
              <a:rPr lang="en-GB" smtClean="0"/>
              <a:t>08/12/2016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0EF79C-E118-486B-B92A-91189C2B90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7705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1" y="0"/>
            <a:ext cx="8621487" cy="6857999"/>
          </a:xfrm>
          <a:prstGeom prst="rect">
            <a:avLst/>
          </a:prstGeom>
          <a:solidFill>
            <a:srgbClr val="9EC5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359" y="672533"/>
            <a:ext cx="5436637" cy="2387600"/>
          </a:xfrm>
        </p:spPr>
        <p:txBody>
          <a:bodyPr/>
          <a:lstStyle/>
          <a:p>
            <a:pPr algn="l"/>
            <a:r>
              <a:rPr lang="en-GB" dirty="0" smtClean="0">
                <a:solidFill>
                  <a:schemeClr val="bg1"/>
                </a:solidFill>
              </a:rPr>
              <a:t>About Me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2359" y="3405673"/>
            <a:ext cx="5436636" cy="1282959"/>
          </a:xfrm>
        </p:spPr>
        <p:txBody>
          <a:bodyPr>
            <a:normAutofit/>
          </a:bodyPr>
          <a:lstStyle/>
          <a:p>
            <a:pPr algn="l"/>
            <a:r>
              <a:rPr lang="en-GB" sz="3200" smtClean="0">
                <a:solidFill>
                  <a:schemeClr val="bg1"/>
                </a:solidFill>
              </a:rPr>
              <a:t>My good day</a:t>
            </a:r>
            <a:endParaRPr lang="en-GB" sz="3200" dirty="0">
              <a:solidFill>
                <a:schemeClr val="bg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6478" y="195945"/>
            <a:ext cx="2917861" cy="250060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6482" y="2911150"/>
            <a:ext cx="2997851" cy="125806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7379" y="5906277"/>
            <a:ext cx="2736055" cy="78153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4214" y="1506740"/>
            <a:ext cx="3479546" cy="3452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4932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Good day  -    Bad day</a:t>
            </a:r>
            <a:endParaRPr lang="en-GB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71" t="515" r="27467" b="11649"/>
          <a:stretch/>
        </p:blipFill>
        <p:spPr>
          <a:xfrm rot="16200000">
            <a:off x="2130727" y="595221"/>
            <a:ext cx="2346386" cy="367485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l="46307" t="34746" r="26602" b="6443"/>
          <a:stretch/>
        </p:blipFill>
        <p:spPr>
          <a:xfrm>
            <a:off x="6611815" y="509954"/>
            <a:ext cx="4273062" cy="579754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9186" y="2866376"/>
            <a:ext cx="942892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School</a:t>
            </a:r>
          </a:p>
          <a:p>
            <a:pPr marL="457200" indent="-457200">
              <a:buFontTx/>
              <a:buChar char="-"/>
            </a:pPr>
            <a:r>
              <a:rPr lang="en-GB" sz="2800" dirty="0" smtClean="0"/>
              <a:t>Create good learning days</a:t>
            </a:r>
          </a:p>
          <a:p>
            <a:pPr marL="457200" indent="-457200">
              <a:buFontTx/>
              <a:buChar char="-"/>
            </a:pPr>
            <a:r>
              <a:rPr lang="en-GB" sz="2800" dirty="0" smtClean="0"/>
              <a:t>Make learning effective and maximise progress</a:t>
            </a:r>
          </a:p>
          <a:p>
            <a:pPr marL="457200" indent="-457200">
              <a:buFontTx/>
              <a:buChar char="-"/>
            </a:pPr>
            <a:r>
              <a:rPr lang="en-GB" sz="2800" dirty="0" smtClean="0"/>
              <a:t>Possible changes to the school environment and operations</a:t>
            </a:r>
          </a:p>
          <a:p>
            <a:pPr marL="457200" indent="-457200">
              <a:buFontTx/>
              <a:buChar char="-"/>
            </a:pPr>
            <a:r>
              <a:rPr lang="en-GB" sz="2800" dirty="0" smtClean="0"/>
              <a:t>Whole class support</a:t>
            </a:r>
          </a:p>
          <a:p>
            <a:pPr marL="457200" indent="-457200">
              <a:buFontTx/>
              <a:buChar char="-"/>
            </a:pPr>
            <a:r>
              <a:rPr lang="en-GB" sz="2800" dirty="0" smtClean="0"/>
              <a:t>School/class rules</a:t>
            </a:r>
          </a:p>
          <a:p>
            <a:pPr marL="457200" indent="-457200">
              <a:buFontTx/>
              <a:buChar char="-"/>
            </a:pPr>
            <a:r>
              <a:rPr lang="en-GB" sz="2800" dirty="0" smtClean="0"/>
              <a:t>New strategies e.g. break time, lessons</a:t>
            </a:r>
          </a:p>
          <a:p>
            <a:pPr marL="457200" indent="-457200">
              <a:buFontTx/>
              <a:buChar char="-"/>
            </a:pPr>
            <a:endParaRPr lang="en-GB" sz="3200" dirty="0" smtClean="0"/>
          </a:p>
          <a:p>
            <a:pPr marL="457200" indent="-457200">
              <a:buFontTx/>
              <a:buChar char="-"/>
            </a:pPr>
            <a:endParaRPr lang="en-GB" sz="3200" dirty="0" smtClean="0"/>
          </a:p>
        </p:txBody>
      </p:sp>
    </p:spTree>
    <p:extLst>
      <p:ext uri="{BB962C8B-B14F-4D97-AF65-F5344CB8AC3E}">
        <p14:creationId xmlns:p14="http://schemas.microsoft.com/office/powerpoint/2010/main" val="23939527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/>
          <p:cNvSpPr txBox="1">
            <a:spLocks/>
          </p:cNvSpPr>
          <p:nvPr/>
        </p:nvSpPr>
        <p:spPr>
          <a:xfrm>
            <a:off x="752077" y="433845"/>
            <a:ext cx="9944677" cy="200053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3600" b="1" i="1" dirty="0" smtClean="0">
                <a:solidFill>
                  <a:srgbClr val="000000"/>
                </a:solidFill>
              </a:rPr>
              <a:t>In this module we will introduce learners to the first steps of applying person centred teaching in practice.</a:t>
            </a:r>
            <a:endParaRPr lang="en-GB" sz="3600" b="1" i="1" dirty="0">
              <a:solidFill>
                <a:srgbClr val="000000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8649" r="4495" b="13180"/>
          <a:stretch/>
        </p:blipFill>
        <p:spPr>
          <a:xfrm>
            <a:off x="3620521" y="2125190"/>
            <a:ext cx="4988641" cy="4051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774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340786" y="365125"/>
            <a:ext cx="8407729" cy="1325563"/>
          </a:xfrm>
        </p:spPr>
        <p:txBody>
          <a:bodyPr/>
          <a:lstStyle/>
          <a:p>
            <a:r>
              <a:rPr lang="en-GB" b="1" dirty="0" smtClean="0"/>
              <a:t>David Test “Self-Advocacy Model”</a:t>
            </a:r>
            <a:endParaRPr lang="en-GB" b="1" dirty="0"/>
          </a:p>
        </p:txBody>
      </p:sp>
      <p:sp>
        <p:nvSpPr>
          <p:cNvPr id="7" name="Rectangle 6"/>
          <p:cNvSpPr/>
          <p:nvPr/>
        </p:nvSpPr>
        <p:spPr>
          <a:xfrm>
            <a:off x="2076824" y="1362166"/>
            <a:ext cx="3226526" cy="232518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>
                <a:solidFill>
                  <a:schemeClr val="tx1"/>
                </a:solidFill>
              </a:rPr>
              <a:t>Knowledge of Self</a:t>
            </a:r>
            <a:endParaRPr lang="en-GB" sz="2800" b="1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151745" y="1362166"/>
            <a:ext cx="3226526" cy="232518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>
                <a:solidFill>
                  <a:schemeClr val="tx1"/>
                </a:solidFill>
              </a:rPr>
              <a:t>Knowledge of Rights</a:t>
            </a:r>
            <a:endParaRPr lang="en-GB" sz="2800" b="1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76824" y="4178798"/>
            <a:ext cx="8301447" cy="109074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800" b="1" dirty="0" smtClean="0">
                <a:solidFill>
                  <a:schemeClr val="tx1"/>
                </a:solidFill>
              </a:rPr>
              <a:t>                               Communication</a:t>
            </a:r>
            <a:endParaRPr lang="en-GB" sz="2800" b="1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124262" y="5706465"/>
            <a:ext cx="8301448" cy="109074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>
                <a:solidFill>
                  <a:schemeClr val="tx1"/>
                </a:solidFill>
              </a:rPr>
              <a:t>Leadership</a:t>
            </a:r>
            <a:endParaRPr lang="en-GB" sz="2800" b="1" dirty="0">
              <a:solidFill>
                <a:schemeClr val="tx1"/>
              </a:solidFill>
            </a:endParaRPr>
          </a:p>
        </p:txBody>
      </p:sp>
      <p:sp>
        <p:nvSpPr>
          <p:cNvPr id="14" name="Left-Right Arrow 13"/>
          <p:cNvSpPr/>
          <p:nvPr/>
        </p:nvSpPr>
        <p:spPr>
          <a:xfrm>
            <a:off x="5318591" y="2371212"/>
            <a:ext cx="1833154" cy="412955"/>
          </a:xfrm>
          <a:prstGeom prst="left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" name="Left-Right Arrow 14"/>
          <p:cNvSpPr/>
          <p:nvPr/>
        </p:nvSpPr>
        <p:spPr>
          <a:xfrm rot="16200000">
            <a:off x="8479257" y="3855154"/>
            <a:ext cx="377805" cy="193695"/>
          </a:xfrm>
          <a:prstGeom prst="left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6" name="Left-Right Arrow 15"/>
          <p:cNvSpPr/>
          <p:nvPr/>
        </p:nvSpPr>
        <p:spPr>
          <a:xfrm rot="16200000">
            <a:off x="3347309" y="3856597"/>
            <a:ext cx="377805" cy="193695"/>
          </a:xfrm>
          <a:prstGeom prst="left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7" name="Left-Right Arrow 16"/>
          <p:cNvSpPr/>
          <p:nvPr/>
        </p:nvSpPr>
        <p:spPr>
          <a:xfrm rot="16200000">
            <a:off x="6107961" y="5367527"/>
            <a:ext cx="377805" cy="193695"/>
          </a:xfrm>
          <a:prstGeom prst="left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05676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Multimedia Advocacy Approach</a:t>
            </a:r>
            <a:endParaRPr lang="en-GB" b="1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>
          <a:xfrm>
            <a:off x="6379234" y="2454048"/>
            <a:ext cx="5183188" cy="2186963"/>
          </a:xfrm>
        </p:spPr>
        <p:txBody>
          <a:bodyPr>
            <a:normAutofit lnSpcReduction="10000"/>
          </a:bodyPr>
          <a:lstStyle/>
          <a:p>
            <a:r>
              <a:rPr lang="en-GB" sz="3200" dirty="0" smtClean="0"/>
              <a:t>PCP principles</a:t>
            </a:r>
          </a:p>
          <a:p>
            <a:r>
              <a:rPr lang="en-GB" sz="3200" dirty="0" smtClean="0"/>
              <a:t>PCP values</a:t>
            </a:r>
          </a:p>
          <a:p>
            <a:r>
              <a:rPr lang="en-GB" sz="3200" dirty="0" smtClean="0"/>
              <a:t>Use multimedia</a:t>
            </a:r>
          </a:p>
          <a:p>
            <a:r>
              <a:rPr lang="en-GB" sz="3200" dirty="0" smtClean="0"/>
              <a:t>Follow self-advocacy model</a:t>
            </a:r>
          </a:p>
          <a:p>
            <a:endParaRPr lang="en-GB" sz="3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788" y="1690688"/>
            <a:ext cx="5372955" cy="3588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7608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2545" y="4381290"/>
            <a:ext cx="3438654" cy="2191813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 smtClean="0"/>
              <a:t>All about me!</a:t>
            </a:r>
            <a:endParaRPr lang="en-GB" b="1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4"/>
          </p:nvPr>
        </p:nvSpPr>
        <p:spPr>
          <a:xfrm>
            <a:off x="189782" y="1960974"/>
            <a:ext cx="5952228" cy="4897026"/>
          </a:xfrm>
        </p:spPr>
        <p:txBody>
          <a:bodyPr>
            <a:normAutofit/>
          </a:bodyPr>
          <a:lstStyle/>
          <a:p>
            <a:r>
              <a:rPr lang="en-GB" sz="3200" b="1" dirty="0" smtClean="0"/>
              <a:t>Person-centred planning tools</a:t>
            </a:r>
          </a:p>
          <a:p>
            <a:pPr lvl="1"/>
            <a:r>
              <a:rPr lang="en-GB" sz="3200" i="1" dirty="0" smtClean="0"/>
              <a:t>Like and admire</a:t>
            </a:r>
          </a:p>
          <a:p>
            <a:pPr lvl="1"/>
            <a:r>
              <a:rPr lang="en-GB" sz="3200" i="1" dirty="0" smtClean="0"/>
              <a:t>Gifts, talents and interests</a:t>
            </a:r>
          </a:p>
          <a:p>
            <a:pPr lvl="1"/>
            <a:r>
              <a:rPr lang="en-GB" sz="3200" i="1" dirty="0" smtClean="0"/>
              <a:t>What is working/not working</a:t>
            </a:r>
          </a:p>
          <a:p>
            <a:pPr lvl="1"/>
            <a:r>
              <a:rPr lang="en-GB" sz="3200" i="1" dirty="0" smtClean="0"/>
              <a:t>Good day/Bad day</a:t>
            </a:r>
          </a:p>
          <a:p>
            <a:pPr lvl="1"/>
            <a:r>
              <a:rPr lang="en-GB" sz="3200" i="1" dirty="0" smtClean="0"/>
              <a:t>Important to/Important for</a:t>
            </a:r>
          </a:p>
          <a:p>
            <a:pPr lvl="1"/>
            <a:r>
              <a:rPr lang="en-GB" sz="3200" i="1" dirty="0" smtClean="0"/>
              <a:t>Relationship circle</a:t>
            </a:r>
          </a:p>
          <a:p>
            <a:pPr lvl="1"/>
            <a:r>
              <a:rPr lang="en-GB" sz="3200" i="1" dirty="0" smtClean="0"/>
              <a:t>What motivates me etc.</a:t>
            </a:r>
          </a:p>
          <a:p>
            <a:endParaRPr lang="en-GB" sz="3200" i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97" t="18364" r="14892" b="24277"/>
          <a:stretch/>
        </p:blipFill>
        <p:spPr>
          <a:xfrm>
            <a:off x="6448205" y="1690688"/>
            <a:ext cx="1854368" cy="199432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4804" y="2983811"/>
            <a:ext cx="2652738" cy="1952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199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Good day  -    Bad day</a:t>
            </a:r>
            <a:endParaRPr lang="en-GB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71" t="515" r="27467" b="11649"/>
          <a:stretch/>
        </p:blipFill>
        <p:spPr>
          <a:xfrm rot="16200000">
            <a:off x="2130727" y="595221"/>
            <a:ext cx="2346386" cy="367485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l="46307" t="34746" r="26602" b="6443"/>
          <a:stretch/>
        </p:blipFill>
        <p:spPr>
          <a:xfrm>
            <a:off x="6611815" y="509954"/>
            <a:ext cx="4273062" cy="579754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84356" y="3570671"/>
            <a:ext cx="766976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Learner</a:t>
            </a:r>
          </a:p>
          <a:p>
            <a:pPr marL="457200" indent="-457200">
              <a:buFontTx/>
              <a:buChar char="-"/>
            </a:pPr>
            <a:r>
              <a:rPr lang="en-GB" sz="3200" dirty="0"/>
              <a:t>W</a:t>
            </a:r>
            <a:r>
              <a:rPr lang="en-GB" sz="3200" dirty="0" smtClean="0"/>
              <a:t>hat is important to me in school?</a:t>
            </a:r>
          </a:p>
          <a:p>
            <a:pPr marL="457200" indent="-457200">
              <a:buFontTx/>
              <a:buChar char="-"/>
            </a:pPr>
            <a:r>
              <a:rPr lang="en-GB" sz="3200" dirty="0" smtClean="0"/>
              <a:t>What makes me a better learner?</a:t>
            </a:r>
            <a:endParaRPr lang="en-GB" sz="3200" dirty="0"/>
          </a:p>
          <a:p>
            <a:pPr marL="457200" indent="-457200">
              <a:buFontTx/>
              <a:buChar char="-"/>
            </a:pPr>
            <a:r>
              <a:rPr lang="en-GB" sz="3200" dirty="0" smtClean="0"/>
              <a:t>Staff listens to me and supports me </a:t>
            </a:r>
          </a:p>
        </p:txBody>
      </p:sp>
    </p:spTree>
    <p:extLst>
      <p:ext uri="{BB962C8B-B14F-4D97-AF65-F5344CB8AC3E}">
        <p14:creationId xmlns:p14="http://schemas.microsoft.com/office/powerpoint/2010/main" val="633612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15542" t="12542" r="14159" b="9259"/>
          <a:stretch/>
        </p:blipFill>
        <p:spPr>
          <a:xfrm>
            <a:off x="263764" y="0"/>
            <a:ext cx="9712569" cy="6752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7006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13837" t="10676" r="14276" b="10727"/>
          <a:stretch/>
        </p:blipFill>
        <p:spPr>
          <a:xfrm>
            <a:off x="1" y="0"/>
            <a:ext cx="1003589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41884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Good day  -    Bad day</a:t>
            </a:r>
            <a:endParaRPr lang="en-GB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71" t="515" r="27467" b="11649"/>
          <a:stretch/>
        </p:blipFill>
        <p:spPr>
          <a:xfrm rot="16200000">
            <a:off x="2130727" y="595221"/>
            <a:ext cx="2346386" cy="367485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l="46307" t="34746" r="26602" b="6443"/>
          <a:stretch/>
        </p:blipFill>
        <p:spPr>
          <a:xfrm>
            <a:off x="6611815" y="509954"/>
            <a:ext cx="4273062" cy="579754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07450" y="3113471"/>
            <a:ext cx="482175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Parents</a:t>
            </a:r>
          </a:p>
          <a:p>
            <a:pPr marL="457200" indent="-457200">
              <a:buFontTx/>
              <a:buChar char="-"/>
            </a:pPr>
            <a:r>
              <a:rPr lang="en-GB" sz="3200" dirty="0" smtClean="0"/>
              <a:t>Good day/bad day</a:t>
            </a:r>
          </a:p>
          <a:p>
            <a:pPr marL="457200" indent="-457200">
              <a:buFontTx/>
              <a:buChar char="-"/>
            </a:pPr>
            <a:r>
              <a:rPr lang="en-GB" sz="3200" dirty="0" smtClean="0"/>
              <a:t>Important TO</a:t>
            </a:r>
          </a:p>
          <a:p>
            <a:pPr marL="457200" indent="-457200">
              <a:buFontTx/>
              <a:buChar char="-"/>
            </a:pPr>
            <a:r>
              <a:rPr lang="en-GB" sz="3200" dirty="0" smtClean="0"/>
              <a:t>Staff’s understanding</a:t>
            </a:r>
          </a:p>
          <a:p>
            <a:pPr marL="457200" indent="-457200">
              <a:buFontTx/>
              <a:buChar char="-"/>
            </a:pPr>
            <a:r>
              <a:rPr lang="en-GB" sz="3200" dirty="0" smtClean="0"/>
              <a:t>Relationship </a:t>
            </a:r>
          </a:p>
        </p:txBody>
      </p:sp>
    </p:spTree>
    <p:extLst>
      <p:ext uri="{BB962C8B-B14F-4D97-AF65-F5344CB8AC3E}">
        <p14:creationId xmlns:p14="http://schemas.microsoft.com/office/powerpoint/2010/main" val="36742317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474</TotalTime>
  <Words>168</Words>
  <Application>Microsoft Office PowerPoint</Application>
  <PresentationFormat>Widescreen</PresentationFormat>
  <Paragraphs>47</Paragraphs>
  <Slides>10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About Me</vt:lpstr>
      <vt:lpstr>PowerPoint Presentation</vt:lpstr>
      <vt:lpstr>David Test “Self-Advocacy Model”</vt:lpstr>
      <vt:lpstr>Multimedia Advocacy Approach</vt:lpstr>
      <vt:lpstr>All about me!</vt:lpstr>
      <vt:lpstr>Good day  -    Bad day</vt:lpstr>
      <vt:lpstr>PowerPoint Presentation</vt:lpstr>
      <vt:lpstr>PowerPoint Presentation</vt:lpstr>
      <vt:lpstr>Good day  -    Bad day</vt:lpstr>
      <vt:lpstr>Good day  -    Bad day</vt:lpstr>
    </vt:vector>
  </TitlesOfParts>
  <Company>UEL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Add Title</dc:title>
  <dc:creator>Charlotte Saward</dc:creator>
  <cp:lastModifiedBy>Gosia Kwiatkowska</cp:lastModifiedBy>
  <cp:revision>28</cp:revision>
  <dcterms:created xsi:type="dcterms:W3CDTF">2016-10-07T09:46:36Z</dcterms:created>
  <dcterms:modified xsi:type="dcterms:W3CDTF">2016-12-08T16:00:02Z</dcterms:modified>
</cp:coreProperties>
</file>