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7" r:id="rId6"/>
    <p:sldId id="266" r:id="rId7"/>
    <p:sldId id="265" r:id="rId8"/>
    <p:sldId id="264" r:id="rId9"/>
    <p:sldId id="261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485" autoAdjust="0"/>
  </p:normalViewPr>
  <p:slideViewPr>
    <p:cSldViewPr snapToGrid="0">
      <p:cViewPr varScale="1">
        <p:scale>
          <a:sx n="55" d="100"/>
          <a:sy n="55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E4A00-F482-4FF0-BCEE-79580EEC377F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5105D-0D42-4FD3-BAC4-407A8A36B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0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90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94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6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4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8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8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7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6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2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5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36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3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3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8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7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50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0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8" y="6009463"/>
            <a:ext cx="1696663" cy="712012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2209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9EC5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mtClean="0"/>
              <a:t>www.incluedu.com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5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5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8" y="6009463"/>
            <a:ext cx="1696663" cy="712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09800" y="6356349"/>
            <a:ext cx="2743200" cy="365125"/>
          </a:xfrm>
        </p:spPr>
        <p:txBody>
          <a:bodyPr/>
          <a:lstStyle>
            <a:lvl1pPr>
              <a:defRPr b="1">
                <a:solidFill>
                  <a:srgbClr val="9EC54C"/>
                </a:solidFill>
              </a:defRPr>
            </a:lvl1pPr>
          </a:lstStyle>
          <a:p>
            <a:pPr algn="l"/>
            <a:r>
              <a:rPr lang="en-GB" dirty="0" smtClean="0"/>
              <a:t>www.incluedu.com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10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1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3602-07FF-44E8-BA6A-C35D53013E2A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0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8621487" cy="6857999"/>
          </a:xfrm>
          <a:prstGeom prst="rect">
            <a:avLst/>
          </a:prstGeom>
          <a:solidFill>
            <a:srgbClr val="9E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359" y="672533"/>
            <a:ext cx="5436637" cy="2387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About 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59" y="3405673"/>
            <a:ext cx="5436636" cy="1282959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Core Values and Principles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78" y="195945"/>
            <a:ext cx="2917861" cy="2500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82" y="2911150"/>
            <a:ext cx="2997851" cy="1258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379" y="5906277"/>
            <a:ext cx="2736055" cy="7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1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Children naturally want to learn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6290" r="29874" b="30818"/>
          <a:stretch/>
        </p:blipFill>
        <p:spPr>
          <a:xfrm>
            <a:off x="621101" y="1690688"/>
            <a:ext cx="3278038" cy="34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All learners have the capacity to achieve their full potential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6290" r="29874" b="30818"/>
          <a:stretch/>
        </p:blipFill>
        <p:spPr>
          <a:xfrm>
            <a:off x="621101" y="1690688"/>
            <a:ext cx="3278038" cy="34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3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All learners have strengths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6290" r="29874" b="30818"/>
          <a:stretch/>
        </p:blipFill>
        <p:spPr>
          <a:xfrm>
            <a:off x="621101" y="1690688"/>
            <a:ext cx="3278038" cy="34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4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Everyone has something to contribute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6290" r="29874" b="30818"/>
          <a:stretch/>
        </p:blipFill>
        <p:spPr>
          <a:xfrm>
            <a:off x="621101" y="1690688"/>
            <a:ext cx="3278038" cy="34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5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3242" cy="3684588"/>
          </a:xfrm>
        </p:spPr>
        <p:txBody>
          <a:bodyPr/>
          <a:lstStyle/>
          <a:p>
            <a:r>
              <a:rPr lang="en-GB" dirty="0"/>
              <a:t>Self-advocacy, self-determination, autonomy are important for all learners.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6290" r="29874" b="30818"/>
          <a:stretch/>
        </p:blipFill>
        <p:spPr>
          <a:xfrm>
            <a:off x="621101" y="1690688"/>
            <a:ext cx="3278038" cy="34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Multimedia Advocacy Approach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79234" y="2454048"/>
            <a:ext cx="5183188" cy="21869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Using pictures, sound, text, video, art, performance to communicate your views and preferences.</a:t>
            </a:r>
          </a:p>
          <a:p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760720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0786" y="365125"/>
            <a:ext cx="8407729" cy="1325563"/>
          </a:xfrm>
        </p:spPr>
        <p:txBody>
          <a:bodyPr/>
          <a:lstStyle/>
          <a:p>
            <a:r>
              <a:rPr lang="en-GB" dirty="0" smtClean="0"/>
              <a:t>David Test “Self-Advocacy Model”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076824" y="1362166"/>
            <a:ext cx="3226526" cy="2325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Knowledge of Self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1745" y="1362166"/>
            <a:ext cx="3226526" cy="2325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Knowledge of Rights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6824" y="4178798"/>
            <a:ext cx="8301447" cy="10907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                               Communication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262" y="5706465"/>
            <a:ext cx="8301448" cy="10907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Leadership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5318591" y="2371212"/>
            <a:ext cx="1833154" cy="412955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Left-Right Arrow 14"/>
          <p:cNvSpPr/>
          <p:nvPr/>
        </p:nvSpPr>
        <p:spPr>
          <a:xfrm rot="16200000">
            <a:off x="8479257" y="3855154"/>
            <a:ext cx="377805" cy="193695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Left-Right Arrow 15"/>
          <p:cNvSpPr/>
          <p:nvPr/>
        </p:nvSpPr>
        <p:spPr>
          <a:xfrm rot="16200000">
            <a:off x="3347309" y="3856597"/>
            <a:ext cx="377805" cy="193695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Left-Right Arrow 16"/>
          <p:cNvSpPr/>
          <p:nvPr/>
        </p:nvSpPr>
        <p:spPr>
          <a:xfrm rot="16200000">
            <a:off x="6107961" y="5367527"/>
            <a:ext cx="377805" cy="193695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6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Multimedia Advocacy Approach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79234" y="2454048"/>
            <a:ext cx="5183188" cy="2186963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PCP principles</a:t>
            </a:r>
          </a:p>
          <a:p>
            <a:r>
              <a:rPr lang="en-GB" sz="3200" dirty="0" smtClean="0"/>
              <a:t>PCP values</a:t>
            </a:r>
          </a:p>
          <a:p>
            <a:r>
              <a:rPr lang="en-GB" sz="3200" dirty="0" smtClean="0"/>
              <a:t>Use multimedia</a:t>
            </a:r>
          </a:p>
          <a:p>
            <a:r>
              <a:rPr lang="en-GB" sz="3200" dirty="0" smtClean="0"/>
              <a:t>Follow self-advocacy model</a:t>
            </a:r>
          </a:p>
          <a:p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90688"/>
            <a:ext cx="5372955" cy="35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899" t="8871" r="27071" b="4013"/>
          <a:stretch/>
        </p:blipFill>
        <p:spPr>
          <a:xfrm>
            <a:off x="3364303" y="0"/>
            <a:ext cx="4917056" cy="68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/>
          <a:stretch/>
        </p:blipFill>
        <p:spPr>
          <a:xfrm>
            <a:off x="6705083" y="3739471"/>
            <a:ext cx="5453903" cy="2855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49" b="16321"/>
          <a:stretch/>
        </p:blipFill>
        <p:spPr>
          <a:xfrm>
            <a:off x="4303933" y="1748496"/>
            <a:ext cx="4374536" cy="2674189"/>
          </a:xfrm>
          <a:prstGeom prst="rect">
            <a:avLst/>
          </a:prstGeom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752078" y="433845"/>
            <a:ext cx="9555072" cy="10844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i="1" dirty="0" smtClean="0">
                <a:solidFill>
                  <a:srgbClr val="000000"/>
                </a:solidFill>
              </a:rPr>
              <a:t>In this module we will look at the core principles of person centred teaching and learning</a:t>
            </a:r>
            <a:endParaRPr lang="en-GB" sz="3600" b="1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/>
        </p:blipFill>
        <p:spPr>
          <a:xfrm>
            <a:off x="3044616" y="4327794"/>
            <a:ext cx="3829944" cy="2361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1748496"/>
            <a:ext cx="2778369" cy="388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Person Centred Working Principles </a:t>
            </a:r>
            <a:br>
              <a:rPr lang="en-GB" dirty="0" smtClean="0"/>
            </a:br>
            <a:r>
              <a:rPr lang="en-GB" dirty="0" smtClean="0"/>
              <a:t>in Teaching and Learning 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26" y="3773715"/>
            <a:ext cx="4061933" cy="2558050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839788" y="1960975"/>
            <a:ext cx="10118497" cy="1710413"/>
          </a:xfrm>
        </p:spPr>
        <p:txBody>
          <a:bodyPr>
            <a:normAutofit/>
          </a:bodyPr>
          <a:lstStyle/>
          <a:p>
            <a:r>
              <a:rPr lang="en-GB" sz="3200" i="1" dirty="0" smtClean="0"/>
              <a:t>We don’t want to change the person instead we want to change the environment, the processes, design spaces and experiences that work for EACH unique individual.</a:t>
            </a:r>
            <a:endParaRPr lang="en-GB" sz="32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43" y="3773715"/>
            <a:ext cx="3729263" cy="24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 1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The learner is at the centre of the learning process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2026"/>
            <a:ext cx="5157787" cy="34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 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The learner is actively involved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2026"/>
            <a:ext cx="5157787" cy="34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 3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The learner is ‘driving’ the learning process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2026"/>
            <a:ext cx="5157787" cy="34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 4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Teachers and parents are continuously listening and </a:t>
            </a:r>
            <a:r>
              <a:rPr lang="en-GB" dirty="0" smtClean="0"/>
              <a:t>learning from </a:t>
            </a:r>
            <a:r>
              <a:rPr lang="en-GB" dirty="0"/>
              <a:t>the learner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2026"/>
            <a:ext cx="5157787" cy="34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 5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Teachers, parents and learners are sharing the power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2026"/>
            <a:ext cx="5157787" cy="34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245" y="1690688"/>
            <a:ext cx="10515600" cy="89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i="1" dirty="0" smtClean="0"/>
              <a:t>Beliefs that we adopt as guidelines in our daily activities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Centred Teaching and Learning Values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6290" r="29874" b="30818"/>
          <a:stretch/>
        </p:blipFill>
        <p:spPr>
          <a:xfrm>
            <a:off x="4382218" y="2844935"/>
            <a:ext cx="3278038" cy="34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231</Words>
  <Application>Microsoft Office PowerPoint</Application>
  <PresentationFormat>Widescreen</PresentationFormat>
  <Paragraphs>51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About Me</vt:lpstr>
      <vt:lpstr>PowerPoint Presentation</vt:lpstr>
      <vt:lpstr>Person Centred Working Principles  in Teaching and Learning </vt:lpstr>
      <vt:lpstr>Principle 1</vt:lpstr>
      <vt:lpstr>Principle 2</vt:lpstr>
      <vt:lpstr>Principle 3</vt:lpstr>
      <vt:lpstr>Principle 4</vt:lpstr>
      <vt:lpstr>Principle 5</vt:lpstr>
      <vt:lpstr>Person Centred Teaching and Learning Values</vt:lpstr>
      <vt:lpstr>Value 1</vt:lpstr>
      <vt:lpstr>Value 2</vt:lpstr>
      <vt:lpstr>Value 3</vt:lpstr>
      <vt:lpstr>Value 4</vt:lpstr>
      <vt:lpstr>Value 5</vt:lpstr>
      <vt:lpstr>Multimedia Advocacy Approach</vt:lpstr>
      <vt:lpstr>David Test “Self-Advocacy Model”</vt:lpstr>
      <vt:lpstr>Multimedia Advocacy Approach</vt:lpstr>
      <vt:lpstr>PowerPoint Presentation</vt:lpstr>
    </vt:vector>
  </TitlesOfParts>
  <Company>UEL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Charlotte Saward</dc:creator>
  <cp:lastModifiedBy>Gosia Kwiatkowska</cp:lastModifiedBy>
  <cp:revision>18</cp:revision>
  <dcterms:created xsi:type="dcterms:W3CDTF">2016-10-07T09:46:36Z</dcterms:created>
  <dcterms:modified xsi:type="dcterms:W3CDTF">2016-11-08T15:20:54Z</dcterms:modified>
</cp:coreProperties>
</file>